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8" r:id="rId20"/>
    <p:sldId id="278" r:id="rId21"/>
    <p:sldId id="279" r:id="rId22"/>
    <p:sldId id="281" r:id="rId23"/>
    <p:sldId id="289" r:id="rId24"/>
    <p:sldId id="282" r:id="rId25"/>
    <p:sldId id="290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8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924FB-8CC5-49ED-9097-EF36956A3AD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8024EA-9F3E-41F9-AC84-E5D9BA58E9E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JOSELO</a:t>
          </a:r>
          <a:endParaRPr lang="es-ES" dirty="0"/>
        </a:p>
      </dgm:t>
    </dgm:pt>
    <dgm:pt modelId="{BE66673C-D9D6-4D86-BD45-BAF583058612}" type="parTrans" cxnId="{2F546456-1AD9-478A-86A3-C7C540FD80BD}">
      <dgm:prSet/>
      <dgm:spPr/>
      <dgm:t>
        <a:bodyPr/>
        <a:lstStyle/>
        <a:p>
          <a:endParaRPr lang="es-ES"/>
        </a:p>
      </dgm:t>
    </dgm:pt>
    <dgm:pt modelId="{3B40D091-EF93-4719-AA12-0FA8858BF050}" type="sibTrans" cxnId="{2F546456-1AD9-478A-86A3-C7C540FD80BD}">
      <dgm:prSet/>
      <dgm:spPr/>
      <dgm:t>
        <a:bodyPr/>
        <a:lstStyle/>
        <a:p>
          <a:endParaRPr lang="es-ES"/>
        </a:p>
      </dgm:t>
    </dgm:pt>
    <dgm:pt modelId="{833C83B7-D5F3-4757-9D9D-53E03DA66731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CIRO TRUJILLO</a:t>
          </a:r>
          <a:endParaRPr lang="es-ES" dirty="0"/>
        </a:p>
      </dgm:t>
    </dgm:pt>
    <dgm:pt modelId="{4F02B0B8-48D4-40BD-8441-6DF9CB431BB8}" type="parTrans" cxnId="{B41ECD58-6FD3-471E-AC0F-4A29A0456AC0}">
      <dgm:prSet/>
      <dgm:spPr/>
      <dgm:t>
        <a:bodyPr/>
        <a:lstStyle/>
        <a:p>
          <a:endParaRPr lang="es-ES"/>
        </a:p>
      </dgm:t>
    </dgm:pt>
    <dgm:pt modelId="{6E05A3F3-93FE-47AC-9840-981FCBD90C97}" type="sibTrans" cxnId="{B41ECD58-6FD3-471E-AC0F-4A29A0456AC0}">
      <dgm:prSet/>
      <dgm:spPr/>
      <dgm:t>
        <a:bodyPr/>
        <a:lstStyle/>
        <a:p>
          <a:endParaRPr lang="es-ES"/>
        </a:p>
      </dgm:t>
    </dgm:pt>
    <dgm:pt modelId="{8827CB71-D4F8-4296-A760-46309DA82777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MANUEL MARULANDA</a:t>
          </a:r>
          <a:endParaRPr lang="es-ES" dirty="0"/>
        </a:p>
      </dgm:t>
    </dgm:pt>
    <dgm:pt modelId="{18EC00C0-F3FF-44B4-B16F-2630C1F876CF}" type="parTrans" cxnId="{2C746851-7A9B-4B55-9879-515CB8C59FBF}">
      <dgm:prSet/>
      <dgm:spPr/>
      <dgm:t>
        <a:bodyPr/>
        <a:lstStyle/>
        <a:p>
          <a:endParaRPr lang="es-ES"/>
        </a:p>
      </dgm:t>
    </dgm:pt>
    <dgm:pt modelId="{11702D9F-2600-4870-AF3E-FFCCAAE6E02D}" type="sibTrans" cxnId="{2C746851-7A9B-4B55-9879-515CB8C59FBF}">
      <dgm:prSet/>
      <dgm:spPr/>
      <dgm:t>
        <a:bodyPr/>
        <a:lstStyle/>
        <a:p>
          <a:endParaRPr lang="es-ES"/>
        </a:p>
      </dgm:t>
    </dgm:pt>
    <dgm:pt modelId="{91BF1483-4EA2-493B-8E3D-16E48AD3759D}">
      <dgm:prSet phldrT="[Texto]"/>
      <dgm:spPr/>
      <dgm:t>
        <a:bodyPr/>
        <a:lstStyle/>
        <a:p>
          <a:r>
            <a:rPr lang="es-ES" dirty="0" smtClean="0"/>
            <a:t>RIGOBERTO LOZADA</a:t>
          </a:r>
          <a:endParaRPr lang="es-ES" dirty="0"/>
        </a:p>
      </dgm:t>
    </dgm:pt>
    <dgm:pt modelId="{D2C82338-96DB-49DE-BFE2-BD627F3F1664}" type="parTrans" cxnId="{1E3AFB66-6DBF-48DE-9C05-F31F726FE9AF}">
      <dgm:prSet/>
      <dgm:spPr/>
      <dgm:t>
        <a:bodyPr/>
        <a:lstStyle/>
        <a:p>
          <a:endParaRPr lang="es-ES"/>
        </a:p>
      </dgm:t>
    </dgm:pt>
    <dgm:pt modelId="{6918C048-DB6C-4DDD-A1E7-74138BEB3532}" type="sibTrans" cxnId="{1E3AFB66-6DBF-48DE-9C05-F31F726FE9AF}">
      <dgm:prSet/>
      <dgm:spPr/>
      <dgm:t>
        <a:bodyPr/>
        <a:lstStyle/>
        <a:p>
          <a:endParaRPr lang="es-ES"/>
        </a:p>
      </dgm:t>
    </dgm:pt>
    <dgm:pt modelId="{499E374C-CFCA-4040-8059-74ADC5C319D6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CARMELO LOPEZ</a:t>
          </a:r>
          <a:endParaRPr lang="es-ES" dirty="0"/>
        </a:p>
      </dgm:t>
    </dgm:pt>
    <dgm:pt modelId="{2E793D5F-94D6-486C-94CB-008472A7945E}" type="parTrans" cxnId="{0424DAD1-584C-4CB3-8F91-4A7219AEBFFD}">
      <dgm:prSet/>
      <dgm:spPr/>
      <dgm:t>
        <a:bodyPr/>
        <a:lstStyle/>
        <a:p>
          <a:endParaRPr lang="es-ES"/>
        </a:p>
      </dgm:t>
    </dgm:pt>
    <dgm:pt modelId="{2CEF12BB-F39E-42EB-9696-B37D1EBF6640}" type="sibTrans" cxnId="{0424DAD1-584C-4CB3-8F91-4A7219AEBFFD}">
      <dgm:prSet/>
      <dgm:spPr/>
      <dgm:t>
        <a:bodyPr/>
        <a:lstStyle/>
        <a:p>
          <a:endParaRPr lang="es-ES"/>
        </a:p>
      </dgm:t>
    </dgm:pt>
    <dgm:pt modelId="{6F25451F-C68E-42AF-BD24-1AE012F17C3F}" type="pres">
      <dgm:prSet presAssocID="{946924FB-8CC5-49ED-9097-EF36956A3A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CAADB4-E38D-4C5C-8824-AB6D7B45E1B0}" type="pres">
      <dgm:prSet presAssocID="{A88024EA-9F3E-41F9-AC84-E5D9BA58E9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549E40-E2F4-426A-85F8-B6642133E8A4}" type="pres">
      <dgm:prSet presAssocID="{3B40D091-EF93-4719-AA12-0FA8858BF050}" presName="sibTrans" presStyleLbl="sibTrans1D1" presStyleIdx="0" presStyleCnt="4"/>
      <dgm:spPr/>
      <dgm:t>
        <a:bodyPr/>
        <a:lstStyle/>
        <a:p>
          <a:endParaRPr lang="es-ES"/>
        </a:p>
      </dgm:t>
    </dgm:pt>
    <dgm:pt modelId="{96C9E406-A437-48CA-AD53-5AC1BBD80C41}" type="pres">
      <dgm:prSet presAssocID="{3B40D091-EF93-4719-AA12-0FA8858BF050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C420B89C-2607-4161-969A-853CEB8336B7}" type="pres">
      <dgm:prSet presAssocID="{833C83B7-D5F3-4757-9D9D-53E03DA667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FE803-AD9D-4C2B-96BB-8A48B61CE827}" type="pres">
      <dgm:prSet presAssocID="{6E05A3F3-93FE-47AC-9840-981FCBD90C97}" presName="sibTrans" presStyleLbl="sibTrans1D1" presStyleIdx="1" presStyleCnt="4"/>
      <dgm:spPr/>
      <dgm:t>
        <a:bodyPr/>
        <a:lstStyle/>
        <a:p>
          <a:endParaRPr lang="es-ES"/>
        </a:p>
      </dgm:t>
    </dgm:pt>
    <dgm:pt modelId="{B8BF6172-9BB4-4967-86B6-842CC516F7FA}" type="pres">
      <dgm:prSet presAssocID="{6E05A3F3-93FE-47AC-9840-981FCBD90C97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9BDC9D17-8210-4B25-A7A5-F8DB9443A177}" type="pres">
      <dgm:prSet presAssocID="{8827CB71-D4F8-4296-A760-46309DA827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15241-B7EB-40DA-9902-5DC0E973E159}" type="pres">
      <dgm:prSet presAssocID="{11702D9F-2600-4870-AF3E-FFCCAAE6E02D}" presName="sibTrans" presStyleLbl="sibTrans1D1" presStyleIdx="2" presStyleCnt="4"/>
      <dgm:spPr/>
      <dgm:t>
        <a:bodyPr/>
        <a:lstStyle/>
        <a:p>
          <a:endParaRPr lang="es-ES"/>
        </a:p>
      </dgm:t>
    </dgm:pt>
    <dgm:pt modelId="{828ECA31-CA0E-4F9F-A3A0-125646DF1371}" type="pres">
      <dgm:prSet presAssocID="{11702D9F-2600-4870-AF3E-FFCCAAE6E02D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9724F9F8-A12C-41DB-A47C-289EB4EA4991}" type="pres">
      <dgm:prSet presAssocID="{91BF1483-4EA2-493B-8E3D-16E48AD375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120FB3-F31B-4D40-8A27-D8CA111FB011}" type="pres">
      <dgm:prSet presAssocID="{6918C048-DB6C-4DDD-A1E7-74138BEB3532}" presName="sibTrans" presStyleLbl="sibTrans1D1" presStyleIdx="3" presStyleCnt="4"/>
      <dgm:spPr/>
      <dgm:t>
        <a:bodyPr/>
        <a:lstStyle/>
        <a:p>
          <a:endParaRPr lang="es-ES"/>
        </a:p>
      </dgm:t>
    </dgm:pt>
    <dgm:pt modelId="{ABBE6932-062F-448E-A201-F6C80FF5499F}" type="pres">
      <dgm:prSet presAssocID="{6918C048-DB6C-4DDD-A1E7-74138BEB3532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922F7037-9CAB-4AA8-B171-A6634A0A686C}" type="pres">
      <dgm:prSet presAssocID="{499E374C-CFCA-4040-8059-74ADC5C319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14EF8AC-A1D6-4CDB-B150-CF2777C4D978}" type="presOf" srcId="{6E05A3F3-93FE-47AC-9840-981FCBD90C97}" destId="{30FFE803-AD9D-4C2B-96BB-8A48B61CE827}" srcOrd="0" destOrd="0" presId="urn:microsoft.com/office/officeart/2005/8/layout/bProcess3"/>
    <dgm:cxn modelId="{922C4316-9C59-4B2F-BC52-79EBCF7A8F58}" type="presOf" srcId="{A88024EA-9F3E-41F9-AC84-E5D9BA58E9EE}" destId="{C0CAADB4-E38D-4C5C-8824-AB6D7B45E1B0}" srcOrd="0" destOrd="0" presId="urn:microsoft.com/office/officeart/2005/8/layout/bProcess3"/>
    <dgm:cxn modelId="{1E3AFB66-6DBF-48DE-9C05-F31F726FE9AF}" srcId="{946924FB-8CC5-49ED-9097-EF36956A3AD8}" destId="{91BF1483-4EA2-493B-8E3D-16E48AD3759D}" srcOrd="3" destOrd="0" parTransId="{D2C82338-96DB-49DE-BFE2-BD627F3F1664}" sibTransId="{6918C048-DB6C-4DDD-A1E7-74138BEB3532}"/>
    <dgm:cxn modelId="{C6E5143F-B186-4282-B77A-D6EB4EC385F3}" type="presOf" srcId="{11702D9F-2600-4870-AF3E-FFCCAAE6E02D}" destId="{828ECA31-CA0E-4F9F-A3A0-125646DF1371}" srcOrd="1" destOrd="0" presId="urn:microsoft.com/office/officeart/2005/8/layout/bProcess3"/>
    <dgm:cxn modelId="{3BE23D9C-3D58-45D4-B1F6-31056A4AE316}" type="presOf" srcId="{6918C048-DB6C-4DDD-A1E7-74138BEB3532}" destId="{8F120FB3-F31B-4D40-8A27-D8CA111FB011}" srcOrd="0" destOrd="0" presId="urn:microsoft.com/office/officeart/2005/8/layout/bProcess3"/>
    <dgm:cxn modelId="{C23BB2A0-90A5-483E-A7A0-9FF6A15F5826}" type="presOf" srcId="{91BF1483-4EA2-493B-8E3D-16E48AD3759D}" destId="{9724F9F8-A12C-41DB-A47C-289EB4EA4991}" srcOrd="0" destOrd="0" presId="urn:microsoft.com/office/officeart/2005/8/layout/bProcess3"/>
    <dgm:cxn modelId="{2F546456-1AD9-478A-86A3-C7C540FD80BD}" srcId="{946924FB-8CC5-49ED-9097-EF36956A3AD8}" destId="{A88024EA-9F3E-41F9-AC84-E5D9BA58E9EE}" srcOrd="0" destOrd="0" parTransId="{BE66673C-D9D6-4D86-BD45-BAF583058612}" sibTransId="{3B40D091-EF93-4719-AA12-0FA8858BF050}"/>
    <dgm:cxn modelId="{8E54870F-A39E-4C07-8092-1DE607BC62D4}" type="presOf" srcId="{3B40D091-EF93-4719-AA12-0FA8858BF050}" destId="{96C9E406-A437-48CA-AD53-5AC1BBD80C41}" srcOrd="1" destOrd="0" presId="urn:microsoft.com/office/officeart/2005/8/layout/bProcess3"/>
    <dgm:cxn modelId="{6E2B4694-EEF2-4E86-90D5-0010B858457F}" type="presOf" srcId="{6918C048-DB6C-4DDD-A1E7-74138BEB3532}" destId="{ABBE6932-062F-448E-A201-F6C80FF5499F}" srcOrd="1" destOrd="0" presId="urn:microsoft.com/office/officeart/2005/8/layout/bProcess3"/>
    <dgm:cxn modelId="{24E6EBDE-EF9B-4E02-A0FE-5A8DB10B0F77}" type="presOf" srcId="{6E05A3F3-93FE-47AC-9840-981FCBD90C97}" destId="{B8BF6172-9BB4-4967-86B6-842CC516F7FA}" srcOrd="1" destOrd="0" presId="urn:microsoft.com/office/officeart/2005/8/layout/bProcess3"/>
    <dgm:cxn modelId="{37837B60-86A0-41B1-A097-3E95F90E9393}" type="presOf" srcId="{11702D9F-2600-4870-AF3E-FFCCAAE6E02D}" destId="{FB515241-B7EB-40DA-9902-5DC0E973E159}" srcOrd="0" destOrd="0" presId="urn:microsoft.com/office/officeart/2005/8/layout/bProcess3"/>
    <dgm:cxn modelId="{9905ED30-BF1D-47D1-B33B-0DBA93553542}" type="presOf" srcId="{946924FB-8CC5-49ED-9097-EF36956A3AD8}" destId="{6F25451F-C68E-42AF-BD24-1AE012F17C3F}" srcOrd="0" destOrd="0" presId="urn:microsoft.com/office/officeart/2005/8/layout/bProcess3"/>
    <dgm:cxn modelId="{46B19656-134E-4FE8-A088-15E3081D2664}" type="presOf" srcId="{499E374C-CFCA-4040-8059-74ADC5C319D6}" destId="{922F7037-9CAB-4AA8-B171-A6634A0A686C}" srcOrd="0" destOrd="0" presId="urn:microsoft.com/office/officeart/2005/8/layout/bProcess3"/>
    <dgm:cxn modelId="{B41ECD58-6FD3-471E-AC0F-4A29A0456AC0}" srcId="{946924FB-8CC5-49ED-9097-EF36956A3AD8}" destId="{833C83B7-D5F3-4757-9D9D-53E03DA66731}" srcOrd="1" destOrd="0" parTransId="{4F02B0B8-48D4-40BD-8441-6DF9CB431BB8}" sibTransId="{6E05A3F3-93FE-47AC-9840-981FCBD90C97}"/>
    <dgm:cxn modelId="{0424DAD1-584C-4CB3-8F91-4A7219AEBFFD}" srcId="{946924FB-8CC5-49ED-9097-EF36956A3AD8}" destId="{499E374C-CFCA-4040-8059-74ADC5C319D6}" srcOrd="4" destOrd="0" parTransId="{2E793D5F-94D6-486C-94CB-008472A7945E}" sibTransId="{2CEF12BB-F39E-42EB-9696-B37D1EBF6640}"/>
    <dgm:cxn modelId="{3B880A7A-CFFE-4520-ABA9-0768A4386F90}" type="presOf" srcId="{3B40D091-EF93-4719-AA12-0FA8858BF050}" destId="{06549E40-E2F4-426A-85F8-B6642133E8A4}" srcOrd="0" destOrd="0" presId="urn:microsoft.com/office/officeart/2005/8/layout/bProcess3"/>
    <dgm:cxn modelId="{16D3B319-3944-45B9-AA50-846CF737A005}" type="presOf" srcId="{8827CB71-D4F8-4296-A760-46309DA82777}" destId="{9BDC9D17-8210-4B25-A7A5-F8DB9443A177}" srcOrd="0" destOrd="0" presId="urn:microsoft.com/office/officeart/2005/8/layout/bProcess3"/>
    <dgm:cxn modelId="{2C746851-7A9B-4B55-9879-515CB8C59FBF}" srcId="{946924FB-8CC5-49ED-9097-EF36956A3AD8}" destId="{8827CB71-D4F8-4296-A760-46309DA82777}" srcOrd="2" destOrd="0" parTransId="{18EC00C0-F3FF-44B4-B16F-2630C1F876CF}" sibTransId="{11702D9F-2600-4870-AF3E-FFCCAAE6E02D}"/>
    <dgm:cxn modelId="{24A9FDFF-AAAD-44D6-8CFB-5296E445F7D9}" type="presOf" srcId="{833C83B7-D5F3-4757-9D9D-53E03DA66731}" destId="{C420B89C-2607-4161-969A-853CEB8336B7}" srcOrd="0" destOrd="0" presId="urn:microsoft.com/office/officeart/2005/8/layout/bProcess3"/>
    <dgm:cxn modelId="{F4F76B84-2CE4-4347-AD54-4729FE235EF5}" type="presParOf" srcId="{6F25451F-C68E-42AF-BD24-1AE012F17C3F}" destId="{C0CAADB4-E38D-4C5C-8824-AB6D7B45E1B0}" srcOrd="0" destOrd="0" presId="urn:microsoft.com/office/officeart/2005/8/layout/bProcess3"/>
    <dgm:cxn modelId="{CE57E473-7B1E-43C7-9D0B-FA33FAB04452}" type="presParOf" srcId="{6F25451F-C68E-42AF-BD24-1AE012F17C3F}" destId="{06549E40-E2F4-426A-85F8-B6642133E8A4}" srcOrd="1" destOrd="0" presId="urn:microsoft.com/office/officeart/2005/8/layout/bProcess3"/>
    <dgm:cxn modelId="{CAE85207-7207-47E2-A633-C8EAC5459860}" type="presParOf" srcId="{06549E40-E2F4-426A-85F8-B6642133E8A4}" destId="{96C9E406-A437-48CA-AD53-5AC1BBD80C41}" srcOrd="0" destOrd="0" presId="urn:microsoft.com/office/officeart/2005/8/layout/bProcess3"/>
    <dgm:cxn modelId="{1F12FF1B-E389-449C-8416-0ABAE9918480}" type="presParOf" srcId="{6F25451F-C68E-42AF-BD24-1AE012F17C3F}" destId="{C420B89C-2607-4161-969A-853CEB8336B7}" srcOrd="2" destOrd="0" presId="urn:microsoft.com/office/officeart/2005/8/layout/bProcess3"/>
    <dgm:cxn modelId="{6533504A-169E-4AF3-846E-5F62AFF53C06}" type="presParOf" srcId="{6F25451F-C68E-42AF-BD24-1AE012F17C3F}" destId="{30FFE803-AD9D-4C2B-96BB-8A48B61CE827}" srcOrd="3" destOrd="0" presId="urn:microsoft.com/office/officeart/2005/8/layout/bProcess3"/>
    <dgm:cxn modelId="{BBAA6A9E-DEA2-43D7-84F3-CF1F125765A6}" type="presParOf" srcId="{30FFE803-AD9D-4C2B-96BB-8A48B61CE827}" destId="{B8BF6172-9BB4-4967-86B6-842CC516F7FA}" srcOrd="0" destOrd="0" presId="urn:microsoft.com/office/officeart/2005/8/layout/bProcess3"/>
    <dgm:cxn modelId="{ACAD8F1F-488F-4455-914E-6792FFE6613C}" type="presParOf" srcId="{6F25451F-C68E-42AF-BD24-1AE012F17C3F}" destId="{9BDC9D17-8210-4B25-A7A5-F8DB9443A177}" srcOrd="4" destOrd="0" presId="urn:microsoft.com/office/officeart/2005/8/layout/bProcess3"/>
    <dgm:cxn modelId="{C00A2366-6870-488E-8527-0E89EF53AEA0}" type="presParOf" srcId="{6F25451F-C68E-42AF-BD24-1AE012F17C3F}" destId="{FB515241-B7EB-40DA-9902-5DC0E973E159}" srcOrd="5" destOrd="0" presId="urn:microsoft.com/office/officeart/2005/8/layout/bProcess3"/>
    <dgm:cxn modelId="{D92A5463-CFC2-445A-B66C-8274FAE5E833}" type="presParOf" srcId="{FB515241-B7EB-40DA-9902-5DC0E973E159}" destId="{828ECA31-CA0E-4F9F-A3A0-125646DF1371}" srcOrd="0" destOrd="0" presId="urn:microsoft.com/office/officeart/2005/8/layout/bProcess3"/>
    <dgm:cxn modelId="{F0EEB6FE-D7DC-4E95-A799-649F7F20F45B}" type="presParOf" srcId="{6F25451F-C68E-42AF-BD24-1AE012F17C3F}" destId="{9724F9F8-A12C-41DB-A47C-289EB4EA4991}" srcOrd="6" destOrd="0" presId="urn:microsoft.com/office/officeart/2005/8/layout/bProcess3"/>
    <dgm:cxn modelId="{A40403D5-FDC7-497C-8B84-F409A884F77F}" type="presParOf" srcId="{6F25451F-C68E-42AF-BD24-1AE012F17C3F}" destId="{8F120FB3-F31B-4D40-8A27-D8CA111FB011}" srcOrd="7" destOrd="0" presId="urn:microsoft.com/office/officeart/2005/8/layout/bProcess3"/>
    <dgm:cxn modelId="{EF67BF38-09C8-49D7-8BA9-3BEFD02F89D8}" type="presParOf" srcId="{8F120FB3-F31B-4D40-8A27-D8CA111FB011}" destId="{ABBE6932-062F-448E-A201-F6C80FF5499F}" srcOrd="0" destOrd="0" presId="urn:microsoft.com/office/officeart/2005/8/layout/bProcess3"/>
    <dgm:cxn modelId="{8E631BF3-F72A-41C3-8EF9-0DEFAA171F92}" type="presParOf" srcId="{6F25451F-C68E-42AF-BD24-1AE012F17C3F}" destId="{922F7037-9CAB-4AA8-B171-A6634A0A686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49E40-E2F4-426A-85F8-B6642133E8A4}">
      <dsp:nvSpPr>
        <dsp:cNvPr id="0" name=""/>
        <dsp:cNvSpPr/>
      </dsp:nvSpPr>
      <dsp:spPr>
        <a:xfrm>
          <a:off x="2138817" y="509595"/>
          <a:ext cx="394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0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25245" y="553192"/>
        <a:ext cx="21234" cy="4246"/>
      </dsp:txXfrm>
    </dsp:sp>
    <dsp:sp modelId="{C0CAADB4-E38D-4C5C-8824-AB6D7B45E1B0}">
      <dsp:nvSpPr>
        <dsp:cNvPr id="0" name=""/>
        <dsp:cNvSpPr/>
      </dsp:nvSpPr>
      <dsp:spPr>
        <a:xfrm>
          <a:off x="294141" y="1372"/>
          <a:ext cx="1846475" cy="110788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JOSELO</a:t>
          </a:r>
          <a:endParaRPr lang="es-ES" sz="2200" kern="1200" dirty="0"/>
        </a:p>
      </dsp:txBody>
      <dsp:txXfrm>
        <a:off x="294141" y="1372"/>
        <a:ext cx="1846475" cy="1107885"/>
      </dsp:txXfrm>
    </dsp:sp>
    <dsp:sp modelId="{30FFE803-AD9D-4C2B-96BB-8A48B61CE827}">
      <dsp:nvSpPr>
        <dsp:cNvPr id="0" name=""/>
        <dsp:cNvSpPr/>
      </dsp:nvSpPr>
      <dsp:spPr>
        <a:xfrm>
          <a:off x="4409982" y="509595"/>
          <a:ext cx="394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0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96410" y="553192"/>
        <a:ext cx="21234" cy="4246"/>
      </dsp:txXfrm>
    </dsp:sp>
    <dsp:sp modelId="{C420B89C-2607-4161-969A-853CEB8336B7}">
      <dsp:nvSpPr>
        <dsp:cNvPr id="0" name=""/>
        <dsp:cNvSpPr/>
      </dsp:nvSpPr>
      <dsp:spPr>
        <a:xfrm>
          <a:off x="2565307" y="1372"/>
          <a:ext cx="1846475" cy="11078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CIRO TRUJILLO</a:t>
          </a:r>
          <a:endParaRPr lang="es-ES" sz="2200" kern="1200" dirty="0"/>
        </a:p>
      </dsp:txBody>
      <dsp:txXfrm>
        <a:off x="2565307" y="1372"/>
        <a:ext cx="1846475" cy="1107885"/>
      </dsp:txXfrm>
    </dsp:sp>
    <dsp:sp modelId="{FB515241-B7EB-40DA-9902-5DC0E973E159}">
      <dsp:nvSpPr>
        <dsp:cNvPr id="0" name=""/>
        <dsp:cNvSpPr/>
      </dsp:nvSpPr>
      <dsp:spPr>
        <a:xfrm>
          <a:off x="1217379" y="1107458"/>
          <a:ext cx="4542330" cy="394089"/>
        </a:xfrm>
        <a:custGeom>
          <a:avLst/>
          <a:gdLst/>
          <a:ahLst/>
          <a:cxnLst/>
          <a:rect l="0" t="0" r="0" b="0"/>
          <a:pathLst>
            <a:path>
              <a:moveTo>
                <a:pt x="4542330" y="0"/>
              </a:moveTo>
              <a:lnTo>
                <a:pt x="4542330" y="214144"/>
              </a:lnTo>
              <a:lnTo>
                <a:pt x="0" y="214144"/>
              </a:lnTo>
              <a:lnTo>
                <a:pt x="0" y="39408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74491" y="1302379"/>
        <a:ext cx="228107" cy="4246"/>
      </dsp:txXfrm>
    </dsp:sp>
    <dsp:sp modelId="{9BDC9D17-8210-4B25-A7A5-F8DB9443A177}">
      <dsp:nvSpPr>
        <dsp:cNvPr id="0" name=""/>
        <dsp:cNvSpPr/>
      </dsp:nvSpPr>
      <dsp:spPr>
        <a:xfrm>
          <a:off x="4836472" y="1372"/>
          <a:ext cx="1846475" cy="1107885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MANUEL MARULANDA</a:t>
          </a:r>
          <a:endParaRPr lang="es-ES" sz="2200" kern="1200" dirty="0"/>
        </a:p>
      </dsp:txBody>
      <dsp:txXfrm>
        <a:off x="4836472" y="1372"/>
        <a:ext cx="1846475" cy="1107885"/>
      </dsp:txXfrm>
    </dsp:sp>
    <dsp:sp modelId="{8F120FB3-F31B-4D40-8A27-D8CA111FB011}">
      <dsp:nvSpPr>
        <dsp:cNvPr id="0" name=""/>
        <dsp:cNvSpPr/>
      </dsp:nvSpPr>
      <dsp:spPr>
        <a:xfrm>
          <a:off x="2138817" y="2042170"/>
          <a:ext cx="3940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08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25245" y="2085767"/>
        <a:ext cx="21234" cy="4246"/>
      </dsp:txXfrm>
    </dsp:sp>
    <dsp:sp modelId="{9724F9F8-A12C-41DB-A47C-289EB4EA4991}">
      <dsp:nvSpPr>
        <dsp:cNvPr id="0" name=""/>
        <dsp:cNvSpPr/>
      </dsp:nvSpPr>
      <dsp:spPr>
        <a:xfrm>
          <a:off x="294141" y="1533947"/>
          <a:ext cx="1846475" cy="1107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RIGOBERTO LOZADA</a:t>
          </a:r>
          <a:endParaRPr lang="es-ES" sz="2200" kern="1200" dirty="0"/>
        </a:p>
      </dsp:txBody>
      <dsp:txXfrm>
        <a:off x="294141" y="1533947"/>
        <a:ext cx="1846475" cy="1107885"/>
      </dsp:txXfrm>
    </dsp:sp>
    <dsp:sp modelId="{922F7037-9CAB-4AA8-B171-A6634A0A686C}">
      <dsp:nvSpPr>
        <dsp:cNvPr id="0" name=""/>
        <dsp:cNvSpPr/>
      </dsp:nvSpPr>
      <dsp:spPr>
        <a:xfrm>
          <a:off x="2565307" y="1533947"/>
          <a:ext cx="1846475" cy="1107885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CARMELO LOPEZ</a:t>
          </a:r>
          <a:endParaRPr lang="es-ES" sz="2200" kern="1200" dirty="0"/>
        </a:p>
      </dsp:txBody>
      <dsp:txXfrm>
        <a:off x="2565307" y="1533947"/>
        <a:ext cx="1846475" cy="1107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DD7F-9556-419D-B6D8-5CD9A19BFB3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0B05-8695-4E34-9ED5-4BC5FCAFBA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85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87FB9-4FCF-4A74-97AB-936B6E45544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E2844-734A-42F6-9D8A-EE6109C102D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C56F7-526E-46ED-9EA7-13B9BFC4749E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1DC40-AE15-4D98-9AD0-45FA6D6119F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D3AFB-0692-44E3-8AFF-9FE25AB3C089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91309-46F0-4A63-AC82-2BC048271A14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0CCE3-8C6E-4A95-9915-C3381EDABBE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EEDBF-B283-4BC9-B10B-14300B8BEFC5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7AA77-EEF9-4187-B313-CEB39415CCA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AC223-EDB2-4F73-AF8A-818C23542AD7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AC223-EDB2-4F73-AF8A-818C23542AD7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636062-0DBD-49AB-82B4-7C2A17A6205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2BA7D-A0D7-430B-9F89-D876857EC274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2BA7D-A0D7-430B-9F89-D876857EC274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8B071-E220-4897-969F-448759778CA8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D1E54-BCA4-4389-86D3-6720DE035B79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E10F5-D9D8-41CB-8D1A-300E5C79823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CEA30-A4B3-4FBE-9E12-20785E44ECE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26B3C-90F4-4DE6-9715-C96C08B03713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25E0D-B43B-4A89-BC9E-9F8DE862E97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43D44A-8EDE-4F57-938D-94241CAEE55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E27E3-AB92-4505-BC42-5E1BF5FFC76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5731E-9CB1-4BB0-99D3-27DAE6B95BD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F98FA-1880-42CB-89B9-6BDB6105A31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87DC2-C530-448C-A180-E3FA3A3EA8F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FE8859-2255-434E-97E0-0DFCBD1AF7B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5231-1186-4FC5-A848-6EF88159FE7F}" type="datetimeFigureOut">
              <a:rPr lang="es-ES" smtClean="0"/>
              <a:pPr/>
              <a:t>21/09/2014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8138-64EB-41FA-8D73-8DCB783AA9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ndigencienibague.files.wordpress.com/2010/11/auc-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72330" y="6572272"/>
            <a:ext cx="2071670" cy="285728"/>
          </a:xfrm>
        </p:spPr>
        <p:txBody>
          <a:bodyPr>
            <a:normAutofit fontScale="47500" lnSpcReduction="20000"/>
          </a:bodyPr>
          <a:lstStyle/>
          <a:p>
            <a:r>
              <a:rPr lang="es-ES" b="1" i="1" dirty="0" smtClean="0">
                <a:solidFill>
                  <a:schemeClr val="tx1"/>
                </a:solidFill>
              </a:rPr>
              <a:t>Santiago Bedoya Toro</a:t>
            </a:r>
            <a:endParaRPr lang="es-ES" b="1" i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HISTORIA DEL CONFLICTO ARMADO EN COLOMBIA</a:t>
            </a:r>
            <a:endParaRPr lang="es-E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UNIR ( UNION NACIONAL IZQUIERDISTA REVOLUCIONARIA)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7158" y="1928802"/>
            <a:ext cx="4821242" cy="4016391"/>
          </a:xfrm>
        </p:spPr>
        <p:txBody>
          <a:bodyPr>
            <a:normAutofit lnSpcReduction="10000"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Alternativa popular por fuera del bipartidismo, creado por Gaitán. Tenia idea socialistas o ideas de izquierda y por ello se unió al movimiento obrero.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s-ES" dirty="0" smtClean="0"/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Proponía un gobierno social demócrata</a:t>
            </a:r>
            <a:endParaRPr lang="es-ES" dirty="0"/>
          </a:p>
        </p:txBody>
      </p:sp>
      <p:pic>
        <p:nvPicPr>
          <p:cNvPr id="59398" name="Picture 6" descr="http://upload.wikimedia.org/wikipedia/commons/a/a4/Jorge_Eliecer_Gaitan_(193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717" y="1714488"/>
            <a:ext cx="2091745" cy="2643206"/>
          </a:xfrm>
          <a:prstGeom prst="rect">
            <a:avLst/>
          </a:prstGeom>
          <a:noFill/>
        </p:spPr>
      </p:pic>
      <p:pic>
        <p:nvPicPr>
          <p:cNvPr id="59400" name="Picture 8" descr="http://www.biografiasyvidas.com/biografia/g/fotos/gaitan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429132"/>
            <a:ext cx="2928958" cy="22225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JORGE ELIECER GAITAN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357718" cy="500066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ES" sz="2000" dirty="0" smtClean="0"/>
              <a:t>Fue un político y abogado colombiano, alcalde de Bogotá en 1936, ministro (Educación 1940 - Trabajo 1943), congresista (varios periodos desde 1929 - 1948) y candidato disidente del partido liberal a la Presidencia de la República para el periodo 1946-1950, con altas probabilidades de haber sido electo gracias al apoyo popular, en particular de la clase media y baja. Su asesinato en Bogotá produjo enormes protestas populares conocidas como El Bogotazo, y posteriormente La Violencia, se extendió por buena parte del país. Su asesinato transformó la Historia de Colombia.</a:t>
            </a:r>
            <a:endParaRPr lang="es-ES" sz="2000" dirty="0"/>
          </a:p>
        </p:txBody>
      </p:sp>
      <p:pic>
        <p:nvPicPr>
          <p:cNvPr id="57346" name="Picture 2" descr="https://encrypted-tbn1.gstatic.com/images?q=tbn:ANd9GcS5ENzTLWhfF1nfdIRic45nx4ffjvdEszigCbHVaMVqilxIwNx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272801" cy="2143140"/>
          </a:xfrm>
          <a:prstGeom prst="rect">
            <a:avLst/>
          </a:prstGeom>
          <a:noFill/>
        </p:spPr>
      </p:pic>
      <p:pic>
        <p:nvPicPr>
          <p:cNvPr id="57348" name="Picture 4" descr="http://historico.elpais.com.co/paisonline/fotos_notas/gal_023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3643338" cy="24774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LA VIOLENCIA BIPARTIDISTA </a:t>
            </a:r>
            <a:endParaRPr lang="es-ES" b="1" dirty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s-ES" dirty="0" smtClean="0"/>
              <a:t>Levantamiento espontáneo complejo  y prolongado.</a:t>
            </a:r>
          </a:p>
          <a:p>
            <a:pPr algn="just" eaLnBrk="1" hangingPunct="1"/>
            <a:r>
              <a:rPr lang="es-ES" dirty="0" smtClean="0"/>
              <a:t>El movimiento insurreccional careció de organización y dirección.</a:t>
            </a:r>
          </a:p>
          <a:p>
            <a:pPr algn="just" eaLnBrk="1" hangingPunct="1"/>
            <a:r>
              <a:rPr lang="es-ES" dirty="0" smtClean="0"/>
              <a:t>Una reacción anti conservadora que trataba de reivindicar a Gaitán.</a:t>
            </a:r>
          </a:p>
          <a:p>
            <a:pPr algn="just" eaLnBrk="1" hangingPunct="1"/>
            <a:r>
              <a:rPr lang="es-ES" dirty="0" smtClean="0"/>
              <a:t>La radio fue un agente movilizador del pueblo incitándolo a la violencia contra la policía chulavita.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LA VIOLENCIA EN SANTANDER </a:t>
            </a:r>
            <a:endParaRPr lang="es-ES" b="1" dirty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ES" dirty="0" smtClean="0"/>
              <a:t>En Santander,  se organizaron formas de gobierno popular en muchos municipios que designaron nuevos alcaldes y dictaron leyes. Las protestas del pueblo armado contra la policía, conservadores  y estancos generaron destrucción de los mismos, asesinatos y desarme .</a:t>
            </a:r>
          </a:p>
          <a:p>
            <a:pPr algn="just" eaLnBrk="1" hangingPunct="1"/>
            <a:r>
              <a:rPr lang="es-ES" dirty="0" smtClean="0"/>
              <a:t>Cuando entró el ejercito se le aplicó consejo de guerra a los rebeldes y se despidieron a trabajadores y rebeldes por lo que se organizaron las primeras guerrillas liberales 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VIOLENCIA EN TOLIMA</a:t>
            </a:r>
            <a:endParaRPr lang="es-ES" b="1" dirty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es-ES" dirty="0" smtClean="0"/>
              <a:t>Protestas, contra protestas, movimientos ofensivos, contra ofensivos, saqueos , venganzas, robo, tomas de tierras , recuperación de tierras.</a:t>
            </a:r>
          </a:p>
          <a:p>
            <a:pPr algn="just" eaLnBrk="1" hangingPunct="1"/>
            <a:r>
              <a:rPr lang="es-ES" dirty="0" smtClean="0"/>
              <a:t>En pueblos liberales se encarceló a conservadores. Se crearon juntas de gobierno , destruyeron iglesias, conventos y asesinaron a los sacerdotes y conservadores.</a:t>
            </a:r>
          </a:p>
          <a:p>
            <a:pPr algn="just" eaLnBrk="1" hangingPunct="1"/>
            <a:r>
              <a:rPr lang="es-ES" dirty="0" smtClean="0"/>
              <a:t>Se formaron juntas revolucionarias  y cuarteles revolucionarios.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512763"/>
            <a:ext cx="8643998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b="1" dirty="0" smtClean="0"/>
              <a:t>LAUREANO ELEUTERIO GÓMEZ CASTRO</a:t>
            </a:r>
            <a:endParaRPr lang="es-ES" b="1" dirty="0"/>
          </a:p>
        </p:txBody>
      </p:sp>
      <p:sp>
        <p:nvSpPr>
          <p:cNvPr id="20483" name="4 Marcador de texto"/>
          <p:cNvSpPr>
            <a:spLocks noGrp="1"/>
          </p:cNvSpPr>
          <p:nvPr>
            <p:ph type="body" idx="1"/>
          </p:nvPr>
        </p:nvSpPr>
        <p:spPr>
          <a:xfrm>
            <a:off x="4786314" y="5857892"/>
            <a:ext cx="4040188" cy="714375"/>
          </a:xfrm>
        </p:spPr>
        <p:txBody>
          <a:bodyPr>
            <a:normAutofit fontScale="70000" lnSpcReduction="20000"/>
          </a:bodyPr>
          <a:lstStyle/>
          <a:p>
            <a:pPr marL="73025"/>
            <a:r>
              <a:rPr lang="es-ES" b="0" dirty="0" smtClean="0"/>
              <a:t>(Nacido </a:t>
            </a:r>
            <a:r>
              <a:rPr lang="es-ES" b="0" dirty="0"/>
              <a:t>en Bogotá, 20 de febrero de 1889 </a:t>
            </a:r>
            <a:r>
              <a:rPr lang="es-ES" b="0" dirty="0" smtClean="0"/>
              <a:t> muere </a:t>
            </a:r>
            <a:r>
              <a:rPr lang="es-ES" b="0" dirty="0"/>
              <a:t>Bogotá, 13 de julio de 1965)</a:t>
            </a:r>
            <a:endParaRPr lang="es-ES" dirty="0" smtClean="0"/>
          </a:p>
        </p:txBody>
      </p:sp>
      <p:sp>
        <p:nvSpPr>
          <p:cNvPr id="20484" name="5 Marcador de contenido"/>
          <p:cNvSpPr>
            <a:spLocks noGrp="1"/>
          </p:cNvSpPr>
          <p:nvPr>
            <p:ph sz="quarter" idx="2"/>
          </p:nvPr>
        </p:nvSpPr>
        <p:spPr>
          <a:xfrm>
            <a:off x="457200" y="1643063"/>
            <a:ext cx="4040188" cy="47752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s-ES" dirty="0" smtClean="0"/>
              <a:t>Lucho por una Asamblea Nacional Constituyente</a:t>
            </a:r>
          </a:p>
          <a:p>
            <a:pPr algn="just" eaLnBrk="1" hangingPunct="1"/>
            <a:r>
              <a:rPr lang="es-ES" dirty="0" smtClean="0"/>
              <a:t>Continuo con el estado de sitio </a:t>
            </a:r>
          </a:p>
          <a:p>
            <a:pPr algn="just" eaLnBrk="1" hangingPunct="1"/>
            <a:r>
              <a:rPr lang="es-ES" dirty="0" smtClean="0"/>
              <a:t>Durante su gobierno el congreso no sesionó</a:t>
            </a:r>
          </a:p>
          <a:p>
            <a:pPr algn="just" eaLnBrk="1" hangingPunct="1"/>
            <a:r>
              <a:rPr lang="es-ES" dirty="0" smtClean="0"/>
              <a:t>Se limitó a la prensa </a:t>
            </a:r>
          </a:p>
          <a:p>
            <a:pPr algn="just" eaLnBrk="1" hangingPunct="1"/>
            <a:r>
              <a:rPr lang="es-ES" dirty="0" smtClean="0"/>
              <a:t>Fue sucedido por ocho personas, la mayoría militares como Rojas Pinilla.</a:t>
            </a:r>
          </a:p>
          <a:p>
            <a:pPr algn="just" eaLnBrk="1" hangingPunct="1"/>
            <a:r>
              <a:rPr lang="es-ES" dirty="0" smtClean="0"/>
              <a:t>Envió un batallón a la guerra contra Corea del Norte.</a:t>
            </a:r>
          </a:p>
        </p:txBody>
      </p:sp>
      <p:pic>
        <p:nvPicPr>
          <p:cNvPr id="49154" name="Picture 2" descr="http://www.biografiasyvidas.com/biografia/g/fotos/gomez_laureano.jpg"/>
          <p:cNvPicPr>
            <a:picLocks noChangeAspect="1" noChangeArrowheads="1"/>
          </p:cNvPicPr>
          <p:nvPr/>
        </p:nvPicPr>
        <p:blipFill>
          <a:blip r:embed="rId3"/>
          <a:srcRect l="3444" r="8738"/>
          <a:stretch>
            <a:fillRect/>
          </a:stretch>
        </p:blipFill>
        <p:spPr bwMode="auto">
          <a:xfrm>
            <a:off x="4857752" y="1500174"/>
            <a:ext cx="397455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04825" y="2143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s-ES" b="1" dirty="0" smtClean="0"/>
              <a:t>GUSTAVO ROJAS PINILLA</a:t>
            </a:r>
            <a:endParaRPr lang="es-ES" b="1" dirty="0"/>
          </a:p>
        </p:txBody>
      </p:sp>
      <p:sp>
        <p:nvSpPr>
          <p:cNvPr id="21508" name="8 Marcador de contenido"/>
          <p:cNvSpPr>
            <a:spLocks noGrp="1"/>
          </p:cNvSpPr>
          <p:nvPr>
            <p:ph sz="quarter" idx="4"/>
          </p:nvPr>
        </p:nvSpPr>
        <p:spPr>
          <a:xfrm>
            <a:off x="4429125" y="1428750"/>
            <a:ext cx="4257676" cy="49895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ES" dirty="0" smtClean="0"/>
              <a:t>Nombrado por acto legislativo de la Asamblea nacional. </a:t>
            </a:r>
          </a:p>
          <a:p>
            <a:pPr algn="just" eaLnBrk="1" hangingPunct="1"/>
            <a:r>
              <a:rPr lang="es-ES" dirty="0" smtClean="0"/>
              <a:t>Reconoció el derecho al voto para la mujer.</a:t>
            </a:r>
          </a:p>
          <a:p>
            <a:pPr algn="just" eaLnBrk="1" hangingPunct="1"/>
            <a:r>
              <a:rPr lang="es-ES" dirty="0" smtClean="0"/>
              <a:t>Decreto la amnistía para los guerrilleros liberales.</a:t>
            </a:r>
          </a:p>
          <a:p>
            <a:pPr algn="just" eaLnBrk="1" hangingPunct="1"/>
            <a:r>
              <a:rPr lang="es-ES" dirty="0" smtClean="0"/>
              <a:t>Las guerrillas liberales de Antioquia , Tolima y llanos orientales  entregaron sus armas. </a:t>
            </a:r>
          </a:p>
          <a:p>
            <a:pPr algn="just" eaLnBrk="1" hangingPunct="1"/>
            <a:r>
              <a:rPr lang="es-ES" dirty="0" smtClean="0"/>
              <a:t>Masacre de estudiantes que protestaban  8 de junio. </a:t>
            </a:r>
          </a:p>
          <a:p>
            <a:pPr algn="just"/>
            <a:endParaRPr lang="es-ES" dirty="0" smtClean="0"/>
          </a:p>
        </p:txBody>
      </p:sp>
      <p:pic>
        <p:nvPicPr>
          <p:cNvPr id="21509" name="Picture 4" descr="http://www.ejercito.mil.co/tools/microsThumb.php?src=recursos_user/imagenes//centro_hist/centros_hist/casa_rojas_p/gustavo_rojas.jpg&amp;w=2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2068" t="4285" r="12069"/>
          <a:stretch>
            <a:fillRect/>
          </a:stretch>
        </p:blipFill>
        <p:spPr>
          <a:xfrm>
            <a:off x="785786" y="1214422"/>
            <a:ext cx="3143272" cy="4786325"/>
          </a:xfrm>
          <a:noFill/>
        </p:spPr>
      </p:pic>
      <p:sp>
        <p:nvSpPr>
          <p:cNvPr id="6" name="4 Marcador de texto"/>
          <p:cNvSpPr>
            <a:spLocks noGrp="1"/>
          </p:cNvSpPr>
          <p:nvPr>
            <p:ph type="body" idx="1"/>
          </p:nvPr>
        </p:nvSpPr>
        <p:spPr>
          <a:xfrm>
            <a:off x="285720" y="6000773"/>
            <a:ext cx="4040188" cy="714375"/>
          </a:xfrm>
        </p:spPr>
        <p:txBody>
          <a:bodyPr>
            <a:normAutofit fontScale="85000" lnSpcReduction="10000"/>
          </a:bodyPr>
          <a:lstStyle/>
          <a:p>
            <a:pPr marL="73025" algn="just"/>
            <a:r>
              <a:rPr lang="es-ES" b="0" dirty="0" smtClean="0"/>
              <a:t>(Nacido </a:t>
            </a:r>
            <a:r>
              <a:rPr lang="es-ES" b="0" dirty="0"/>
              <a:t>en Tunja, 12 de marzo de 1900 - Melgar, 17 de enero de 1975</a:t>
            </a:r>
            <a:r>
              <a:rPr lang="es-ES" b="0" dirty="0" smtClean="0"/>
              <a:t>)</a:t>
            </a:r>
            <a:endParaRPr lang="es-E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Las guerrillas liberales del Tolima y los llanos orientales </a:t>
            </a:r>
            <a:endParaRPr lang="es-ES" sz="2800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es-ES" dirty="0" smtClean="0"/>
              <a:t>El líder de los 10.000 hombres levantados en armas en los llanos orientales era Guadalupe Salcedo</a:t>
            </a:r>
          </a:p>
          <a:p>
            <a:pPr algn="just" eaLnBrk="1" hangingPunct="1"/>
            <a:r>
              <a:rPr lang="es-ES" dirty="0" smtClean="0"/>
              <a:t>En Córdoba el líder era Rafael Rangel </a:t>
            </a:r>
          </a:p>
          <a:p>
            <a:pPr algn="just" eaLnBrk="1" hangingPunct="1"/>
            <a:r>
              <a:rPr lang="es-ES" dirty="0" smtClean="0"/>
              <a:t>En el sur de Tolima  El líder guerrillero era Jacobo </a:t>
            </a:r>
            <a:r>
              <a:rPr lang="es-ES" dirty="0" err="1" smtClean="0"/>
              <a:t>Prias</a:t>
            </a:r>
            <a:r>
              <a:rPr lang="es-ES" dirty="0" smtClean="0"/>
              <a:t>  </a:t>
            </a:r>
            <a:r>
              <a:rPr lang="es-ES" dirty="0" err="1" smtClean="0"/>
              <a:t>Alape</a:t>
            </a:r>
            <a:r>
              <a:rPr lang="es-ES" dirty="0" smtClean="0"/>
              <a:t> alias </a:t>
            </a:r>
            <a:r>
              <a:rPr lang="es-ES" dirty="0" err="1" smtClean="0"/>
              <a:t>charronegro</a:t>
            </a:r>
            <a:r>
              <a:rPr lang="es-ES" dirty="0" smtClean="0"/>
              <a:t>.</a:t>
            </a:r>
          </a:p>
          <a:p>
            <a:pPr algn="just" eaLnBrk="1" hangingPunct="1"/>
            <a:r>
              <a:rPr lang="es-ES" dirty="0" smtClean="0"/>
              <a:t>Otro grupo guerrillero liberal disputaba la zona . Se llamaban los limpios y comunes  y eran dirigidos por Manuel Marulanda Vélez Tirofijo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.bp.blogspot.com/-KCXIkva224s/T-eIh9NdOjI/AAAAAAAAAw0/yIDOY8spT6M/s1600/Los+guerrilleros+liberales+Guadalupe+Salce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05683" cy="292895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928662" y="3214686"/>
            <a:ext cx="2594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GUADALUPE SALCEDO (centro de foto)</a:t>
            </a:r>
            <a:endParaRPr lang="es-ES" sz="1200" dirty="0"/>
          </a:p>
        </p:txBody>
      </p:sp>
      <p:sp>
        <p:nvSpPr>
          <p:cNvPr id="26628" name="AutoShape 4" descr="data:image/jpeg;base64,/9j/4AAQSkZJRgABAQAAAQABAAD/2wCEAAkGBxQTEhUUExQWFhUXGB8bGBgYGRwaHxwcHB0fHBscHBoYHCggHBolHxwXITEiJSkrLi4uGB8zODQsNygtLisBCgoKDg0OGxAQGywkHyQtLCwsLCwsLCwsLCwsLCwsLCwsLCwsLCwsLCwsLCwsLCwsLCwsLCwsLCwsLCwsLCwsLP/AABEIALoBDgMBIgACEQEDEQH/xAAcAAACAwEBAQEAAAAAAAAAAAAFBgMEBwIBAAj/xABEEAABAgQEAwUGBAMFCAMBAAABAhEAAwQhBRIxQQZRYRMicYGhBxQykbHBI1LR8EJi4RVDcpKyFiQzc4Ki0vF0g+Jj/8QAGgEAAwEBAQEAAAAAAAAAAAAAAgMEAQAFBv/EAC0RAAICAgIBBAECBQUAAAAAAAABAhEDIRIxBBMiQVFhBdEyQnGhwSNDUmKB/9oADAMBAAIRAxEAPwApwYlUqdMmKIyrALjS3IwXxPiRnVsHjAMS4gnznGdSUOWQk5R5tqYek0M5WHKTILqkACcHAUAwJIDudeUSyxbsb/QtSpiapU1aw5ewOwgDWy0U9UnZK0eTvFHhvHxKUe00I16xHjlV7zLzOHQbeB2h3BrXwBB8dlytSCWN/CANXSgaForSq6Yjdx1jyfiS1nRvCMWOSY954tbPFKy6kkxZwOoJXfaKKEkm8F8DonC1jUbdOcMcaRNkm5GhYLjeVAFyRyST/SKntHosyaeoOijdwzPzjzhGantcqwCFDfnDT7QKXtcOWwvLZQ8ojftyhwlygZ7h3EHuoyMVJBs3KNB4TwwVkz3haWSAGDOTGFy5qisPz+kOvCPtBXQTcp78lR7yd09R+kH5GOfB8OzYtG712HypycqkJBHwlg4O0JciWpcxVMmSTNT8Sm7o5KKtgRDV/tRTzKb3iSe0eyUpurMb5W1imnGZqJYVMkkLNy2g6qbU9NucReDDIr5dBTlS0QngKUpH+9VC1eBAHzIMEcFw+hphlpZUu2pDEk8yrUmEnEcbXNvne7dPIaQX4Sw1apnaLJSlPqfy/rHprXRF6rk6HuXVltAOTRxmKjrFdS81k6DlEdZTLZxNyp5G3qNY2xj10E0TgLZh4PEU9b2UgKT5H0MI9ZiAQopdK1dC/qN4r0PE6swSO4VEBiDv4x1gJy+hgqOHqZZJkq7FR1CfhJ6oP2IjN+J+ElpmKnFQmy0fFLFlONSx1TpoY0uVNltnnNnJvp4Cw8oGcRVkspQUMCTlbmCDY+nzjLD5SSsxjEqRaxnEwAj+73A5QHzqTqPODuJU60kZkEE6ZtYHTnfKsWO/KCtjIwT2wZiZmBibCK8pKlMGMEcUp1JKUBQWDo0TS0dmQFAx1sLjFDJhVGkSgoKSDl7wJjyikiYSsju6JB5bqgPIQFTEKAYddG3tBZeIJSlyzqtlGwgafwNVBXCaISkTJylAJUrup3+XKFiZmVMUZTlRJLi9osrwxc2b2hQUpb4jsOjwbwOfLlqCUkBL99ZDk9Ix6MXdkXBFDPqqky1h0JS6jcHVo13DeGZctssuW/MjMfWAfs5qBMrJ2VIyJl68+9rGkLAAfQDnDoNV0KyTldAoUh0Ki3JIb6QicccZLp1CVSIBUk99RvtpaLHFXGxU8uQrIgljMNs3RJ2HWEudKHzNybxssldCrM/4fwpc+oly5ctUw5gSlIewuXbba7RsXC8kyMTaagSzUSinKQ3eR3gG5FOb5QE9js3s5dVNa5WhD7sElRHqDB3i3EMy6KbuioR8lFj9T84lzJTTiXrE+HIr8R+yqmmdpMpZi5cwuoS1MZZOuUWzJfm5jK6eRlUXtfQ6+cbois/EuWYxlGPYWgVc4ywS81WVzupWnzMHCWqA8nEoxX5FitpGLgHKd4q5L3jdKzgCR7mZaVq7XK5JbKVs5ADOBqBGJqQzg6w6ErJpQceyLJy3i5SYkunmAKQ2XUdIqy5ClOBteGmiwv3hKZsxP8LKB6WBEbJr5MirLXvUoKC5SgAQCL6HlDxLr/eKaalgypZ36RiasMUqYqWm5QefW0aVgVKaSnKSvN3VPd9R9IjzxSa+w8cabM4mSxmcG41gVV/GfGClHRTlJUtA7odTnfoIEzTmJVFK7MfQ6+yrGuwrUIUvLLnAoL6BWqT8xlf+aN0udI/NnCdEZlVKGyVBajsEpUFKJ+TeJEbzNrjJvnJB0y/SAnSZgS/sKUpYmzUJBGgT3X6loJAy0IZJTLSHu9h1vGfcQcU1SSkSZCy98xSVabMIVsXxLEJ4AmS5gT+VKCB5jfzjEco/I61vHq0DKlSSfzAN8h94UsU4rWsuVknqX+sK1RJnuxQpP+INFb+ypp1PygqD0g0vFpi7Zz84YeGJkps8xbzAWAKtA2oG+8KR4aW2pfoY7l4DOH94oR1IQ8ux9rMeCSMiXv3lEG/QPt1jriKtllUskEABQKXt3mvbfaFHCk1KZiUMJgJ0UCYda2VIKieyKiDodAd/K0A1QNtp2xiq6eROp0qmZEhSQXOt4yfibh8SSVSJyZg/KTfyjRKdaVKJUxayRsALAAeUUeJuGxUyzkYL2PWB9TZ6EcPt7MW/tI9olRDZbNB2nBqZsqUgfEXJ5J3MBsbwSfImZZsspc2Ox8DDVwkZciVNWFZp2Vkp3bpDr1aJnD3bPKfDxVVikhQlyJJAJ0snl1JjSKOmoRlAlpUXt3XJPOEjBacJl5U3WtRUvmS+kONCsUqc0wPMVokXIH2hcpNsdxSRb4hw/tpS06Wt5bQg+7GXZQYvpDBiGOT1AhwkchrCr265qyLkizmMimbGSNJ9lMxKJk5SlAfhgkkswBijx5xyqasy6eZlkAEHQFaju5vlHrC2nDUZGW5fbn5RxX8GIEoryuvYDb+sM5pKhaVytinj83tAhJXmvdi8SUmITAgIcqy6Pq0W6fBMt8hHlF2XTgbRloN40xr4MEo0q+wlqlJ7X+Necq7qblgAnwEScUSCU04SX/HQ/wDmERcEUakU5SVBTzlfCXsAAAW0NtIMY5Lydg4LGan0BMIb3ou/21EJ9p09IUKzBCjEUkXQtYmt494/IvDpLkDKC92i/iC5ZkyTlGdIACmv8N/K8BykmqByrlS/IJlVpKwHLEs0DOI+AaWalSZSOzmn4ZmZR73JQdiDBITyHUQCzkDqI6wzF/eDuMtyevL6wSk10blgn8Geo4MmSJJE4ATCqyknMC2jEQNpK2ZTqIIJ2yxrNdKRMJzklI5bdRGY4jOSlcwzT3gWbe3SGRm32eflxKLtA/FsPLGcgMol1AdYsyUzim61ZW0CUgN4xFUY6SGSkBO73eCNDWEyQQLN9I6baQMWmRVQCJZGgb0hOVS06XC1TFvdpYCR/mU7+Qi9jGNGaCkd1MLylqBABYQxJm3+A/h2PIp83Y0wGYMSuYpRIFwLAW6RbqeP6pWqJI5fhgt5qgImkUUiwcqy2LgnX9IuzuF5w/LeOb+w1G1osf7e1o0mpHQS0f8AjES+Oa427cjwQj/xir/szP8A5fnHX+y07cp9YzlEL0pP4OKniipXdc3MRo4T+keS+JagF8yS3NCT87ROOFJn5k+sSDhFf5x8o3lE30ZfRInjOYfjkyVf4QUf6THi+J0KF5S0HmmZm9FD7x5/sfM/OPlHY4NmN8Y8GjOUQX434CeBYzTBZJqpstwwzyut3KXHKGhNA6xOl1HayyQxQU/FuFAaHxhDqeEJiUFTu3SOuEVrkziAtsyWyl2JsQ7HVxY/rHKntCsmBpUHMOx91kvqo/WHvDK4ZQXjGJ1LMlLXzSSVcufyvDJwpxKZh7JWqbg84XOHyiyGRaizR8d7KZIWqeAUJSTfaMYw5aTPzKskpUU9OQh344nL9zdKrEjMOYeM+CyU5mYgMOsHiXtYvM03Qb4d4pRImLWQVKYhA2B5wwyseE8Z8wJPxDlCBhtGrOlwA5OsGaWjClshGW9zeCcUSybeg/25mEgac4kXOl06Q91HRI1Jj1xJSEp+Lny/rAkSe8pajmUTZ9owOGMJy61WcKzEK6XHhFypxGetkiaPID1ijIwycuUZyZSzKTZSwLBtb9I6wagXMnoYdzMlJPQm7eTwLGuD/lC/9oVKUFThSRqcrj5tFRXEEzdMs+KRGljEkFBkJSkS8pTlAs36xmVLgUyetSZABIDlyzXaM0G4ShSkM+FUpkVFQhmBm50tymJCv9WYeUEOKU/goOrTEn6j7wXODiZNTNJbugEc2dvqYtTUJByqSCOoG0BxKr6BoJyCx05RURUDOplhaW7ob4TopJB0IIPpBuYoPtEU+Sgg90Am5I1MY4/Jq7FjiXEhKplrCQFWAvqSQIVuH+KTLHZqSStR23J38Is+0+b2MmWLqSuZ4EMl4TKasS3dAc7vfzJjeLo5yV0bCie0tKdVquTzP6D7Rl3HNSFVczR0hILcwN+txF7CsTnJQso/EyoJd9G1AhMrJxUszCSoqLqPjB44tbJfIcWuKGvDcFRNlhQLH56CL9IlMtKpQuAWv1hepsRmBAy5QBve/rBLhmoz9p2huFfaMyp0TxlG6Qv8QSpaS0rQFieu4gFMmMQ8NKkldQZZYpCidBAPG5eaZ3B3RaGw6Ocr6GHg+kE7IALJm949Tf5s0O9WhnSE6bwC9lNKgCY5JZSSLMASCG1PL0hnq0TAFlEsru5YhPh8RHpCpv3aKsS9uxeXU5FMpBbmDBGTOlqFmL7QGXXzSsj3ZQ6kv9IlkXUk5CkjW0A0x6CnZJck6CLA7MbpAiSro2lE9IWCZYuvM3KMQcmMcubLOigfCCEmnQQGML2FYjSrLS1Jf8psfXWDqVhgU2Yxz0B2fYlSEoIFrRlFSlSJrkOX0PQ9I2cSypLwgYrhQXML911a9XufIQWOVC8sbI+JCiZhvbS1FMxJ/FSQO8kqyAu2xbxeFDh9HZKTOUWGgB3jSOJ5MuVRLUR3MiEgDchaSPUGM3M1c0qmLdkhkpGg5ecOxS5RYjPBQkqGirr0zUha3yEMwu0LtRLcEI5Fou8LJKgoFyG3vHNZSiSsqHwH4hy8I5adAN6IsAUEp7VRzKSCEp3c2hlROTJSO0UyyHURt4DnCXhFR/vISkZkqVYQ345ToVlQzzlmzbbfIQTpdiEiBNYJg7r5Ro+sWV0yex7RK3OhHIxaXgEuTLcrUGAHNy0CpeFTZaytKFGWR3w7W5h94C0+ihaRsVHXJlypclIZKUBOUaM1/F7wuTKfLMCUAMiYLDlt9Ymw49qiXNCu6tCVJ5sQ8UcRzSq2WoaTUgHxFifpC3ssnFUmi3TZ0zHIs/OBvDZXIVPUbZl93wdX9IIXzRPiSZQTLAfMQVKI3zKIT8gn1jh2TckNs12cRVqFOxfSLktIIuYiVTJG3zjWhKaKaZhVswG5iObPGxJizMkKI5R1R0YDqIc/aAoNSRnPtYlZqWWRqiaSxGwSQWhBwvD3KSxK1aBnZ9LByTG2e0TA1T6dCZaSshblI1IUGJ8rQJ4cwOVhwMxZC6hQZ9QhP5Unna5hidKieWN5JWgLwjwvVSlpenmCWQrMVBnCgf4Xe5aEbFqMyJq0n4TdFmty8RG1I44chKQSYQPajPlTVJmS1AqZ5jaAu1ubsHjYyti8uPh2A8B7JVOVLF0kg/aKUis/FWZacoIFoDJKwCEqIB1HOL/DimWvOdGgprRPVSOVVCxMUoWMVEuZyRsbmJKgZpyxds23KLKCkKcDRkh9YJdAVsbPZbMyT6pBJymWlaRyKZgD9LKI84fsRUrVCX5sf28BOFZKAJqv41JSLflDkn5t8oPUyWN3ifI/cehijUdgGZLvsDyCb+sXKLDlE97xaClbiSJYJYPFyglqKApYAJD22eMSsc9FOqpHQRARVIl2LPsSNRDZMl2PpAWelBXlmJZ9D9RHVRqdgmVgsp3UhDHwv6QSk4XKLZEpQHuU7/vnFuRh0rZz0JeJJhCNA3hGNmNHS2lpYkloC4lhqJkklIPaFYyt9ItzZ2bXcwQwtBsws7Zt0n9De8AmdVbM89oVT2ciVTqI/OsvyJypA5uVP4QkInFSBLDpSe9bfk8e8S4iautWpRypz5RvlQnu/QOfGC+M4TKWZXu89C1GxLsGA5bRZBcYqJDklzk5ATB8RNOsqJU3LnHuK48qc4ACU9dTHmLU6JSshUFKG40grwnw4Jg94mXQk91H5yOf8sbrsWwpwTw92KfepwY5CZYOzj4on4NojMmzJ61FQFgTz1gli+MKW6cuVgxGzDQDpCl/bM1BVLlzMiDawgVckwqS6HrG6lKZYBYudHa0AcQxVa5SpYAZvh6eMR4TTJmJUtanSgXJ583gJNxJ3CAT12gYx2HqjTODyVUcn+UFJ6MTaO+ICypCiHyzAx6KsR4OBATgaoUKZSVG4mG3IKAP1eGLE8MmzpTyk5iLgOzsQRr1EA+2XRVwRdM4KdgBAWilmcVmzAhI/wCkfqTBwYeu7M7esUsJw2ZKltMSQoqJ9bRgy0NtObRKpUDaaoggguHgrENHqthz+keiaBrFY1GvS0CcRxQXjLOjEvYriuXNfkPvGaY7jD5lE90evQdYJ4tVFZ1YaE+oPhrCDU1yZ80XGSW5R/MXYn5MYyK5M3JP0467LtBiCjOlkulKlZQOVj8zaJcTpwpwteUOLlr8/UwNrpqlIQtD9xalDxGkDOIsRNStK8mW3w9XvD4xPNlbdk2IJky/hXmO8fYNThZIFySABuSdABuYg4ewWbUTkyZMszJi9ANBzKjolI3MfoHgngKnwxIWWnVRF5hFkv8Awyk/wjqbn0jptRRy/isz3AvZnXLmGYqWmVLIsqarKeVkAFQ8wIYpHshlKWCuqVmGiZUsM/UqUXHkI0z3Ja7zFlI5D7xZp5aJYAQNbvuepMT+rJv6NaQkVvB6KNJmpnLU4CShQS1yC4KfCKNVUgJOzQ3YlSqqAsXZKSUB2dWiQeY18z0DIs+UVDxH0t9oCUrdleB62VMOSZ0wqPwp08f6Rbq8RnSiXuizNqOh5iPcPnJSkJS1hd/WK0/FJJLLmDyvBx6HttvR8eJVlLS0qUrl8PzJETVK5k5AVMTlUBYAux8WiqlUkK7kxLjrF8T7dOkadtMqUeIkgO7ixA5wUlkL1gHUpGYKG5Y8vGLqTl84VLQbdk83W2kLON8cGjnLQgFSjLFrMFF2f0MHlTPPwu/gN4xjE5yp9RNmEEZlnWzAWAI5gMPKDxQ5O2IzZOKr7JuGkvNUtQBABd+ZjqpoQ5sACXgthWGTJSCSlX4gcW28doHV8kvoARzu8VXskVLRF/ZwKUlC0KJ1Sdba+kaLh9ahUpLMlIFtoypU4yy7JfmzQYo+IM6Mi+6rYjQ+MY06FSVug9jlUklWVVgm5HM8oXZwCStJOoBEXge1AloSVKURZIJJ5sBfR4aMV4FWtOZEqaCOaT8tHjFJR0N40tE/DNCJdMkP8VzyLwlcQUXZzlbB3DA/aCdFjE6T+EvVFmUP1YwTSDPQRNRlP8J38YFNxlbCrRc9mKu07Ys7JT83MaHLqcoaE32dcOrly53futQuB+Xb1g5WlcsjNccxpAyau0W4VcUmX6arDkxbNSFGF1M9y6bHeLlDPAfM4MDY5wR8qqyljFiVi40eFquqO8QCCPFj6xXQVbFvN4C2d7a2MWIYmNi2x+0LlRXlR6mzdY5nIOqjAzE1rQCZQBWzhzYdesaLk1FWCeM8ZyJEhB7xDzDySbhPnv8A1hbo6lOTLZJ2Oljr5x2Zay5mpNy+fU33MXqTh+ZMSTLAUPzEgDoHVZ+kVRhSpHnTm5Stl3B8URLStBAU90+O4PSF6esqWwSQ1gNz4dSTBik4YnqUZakKlXDrUCwHMEWV0AMPvAHs+p11Mud2s1aZKhMKVJSAopLi4L/Exbo0dXFWwX9jn7MuEBh9P2kxP+9TkgzN8idUyx4bkanwEOlJT3zK8ukeBOZT9YlrJuVMRuVvkzCKomZlBHmW5D9t5xxNVqejRBh4JSVnVRsf5R9iXPyiHF6nIn7czsPM284FP5Ztbos0U4HORolWUdWFz8yR5QiY6sJnzG0e/QkA/vxh1MvspKU7gX6k3J+ZMZVXV5ViNVLe2SWoDqxCvQj5RtWNxNKRNKokzEqMxOpsDy59DrAZXCknMShSk/8AcP1EMEiqCkHmCXHX9IrT8JK7lYT0v9jBRky9V8gwcJP/AHjdQP6xYpOHyj4aiYejuPk0TU+BkF+0c9X/AFi9LQU2Nh0+0E5G6+Acys+RemrjprFo1IA8Bziti6k2KPiGhe9+m4iGmpFKDA3FyOvWAasAlwbHwKtgHVLLEG3eI/d+sNqsLw/EUFcyQgrVYrHcmgjmpOvm7xlVXNyYjObdSPmpCSrTq8NVPXCTMKtgplNqz2I3caw+K4kOXb/IZ4l4DnTEj3SqKQkN2a+6/wD9gB9QIyfHOGa2mWEzZM8FTkN+IFNqypZUOusbhQ47mZCiLiytH38I5xSqnhcvLNCJLK7TKRnzWylL6b35Q1EyyaPziqaGuxMXsNqpUrvGWFK5k6eUbh2CcuVUmmnyzo6ZYPV0lOX9YWK7C8LnKKFUy5CtCqWcgB5sCU/9rQXGwVOwn7PuIKCVJEyUD7wpI7cqSXSeSSzBHJjfe8NiuKUFTElJ3BBB+RjH8MopMqTMlpVO7RU3KxSkgjvCzXJAbk5O0b/imD09ZL74f8q02Uk8wdvDSJPIyelJL7LcOWKXuQuYrhNLXp/GS6gO7MT3VjzGo6GE48E1kuelEtSJ0g/3iiElI5KS7k/4XfpFjGqaow6Y0x1SVFkTUux5BX5V9NDt0OYPxBmACm6F41TUkU8IyVxDNNRpppKZYLqA7x0c7tyDxTmoCx3m6f8AqLKqwLF2MfFKTpBG1SAvuYIOxETJl2uHi3Uy9SOUQLAgRiYGme7zF94hCtnBKfTvJ9R4R1/ZSmORIWOaFoUPq/pCBTYuoFp6tT3V7joeY+keV+Jy7oVLWo2PeYAjYgpdweYMZ6c1oiWe+hyqsMmhOdSUy0AOVzFAJSOagHUW5AOYB4jJTVT2TNWiXKloQqYR/CkfEUjRSiSydQ/QwMwdKpy0Ily0C7h3UEly6gFE5QH21LbmNRqcFXSyUopZUqbMHeUiYSZqy3eVbu9p/K7s7aNDY4n8i82aTVFPhnh2hMrJMp5cw6Z1OskaguVMxvoAzNC3jc6nlLTJpEBFOh1ABRUVqUxUt1EkuAAL6JEcz+LUhWaaBlmJymWgf8MXfM+5fSA65q1/CoKyuAo731LGxNi214fFcexGPk3svVlcVI7p8uUarwPRlFIha0JTNmgEsGdIfJmH5iLmw1jKMAwVVTNkylLsuYlwnZKXUtybvlCtGGlo3iYb2sBtCPIypqkNaompEMHMD68lSgkaqLeA3PyeL6iyYo0Scy1L2Fh4m5+w+cRv6MX2WVsGA2DAfSFzFwV1FOi2XPmN7nKHTbe4SYY55YQGXTZqqWo6ICvmQPsY5mos4tMYRhNXWEYvOUOSU/JAjb8ZNvOMAlqz1M6Zv2yvQkD0EUYl7mLyS4xDK8TvnR4EcuaT9jH03iJyHLfvnHlBgwnTpiEKyTFJCkk/CrYpV6XiliuFTJZyTZZSrZxY+B38o1462XYsvqR/IZl4nM/Zi0KxcxNrgW/o8KtJNmygU6p5G7QzcP41LUOzUMnUm3z/AFgWvkbsilKJV3rQaoGSLFyduccrw97ggpJsf3rDTwpw1lInTQzXQk6k/mI26COhFzejJzUI2ZhxpRiTiOX+SWVf4mc+v0EEsTTbNzAfzA6c3ES+0mhIr0TFaLSfmlvsRE01OaWDzDfv97RS1WjysmWpRYNwjEsgUhaVKKQ6coctqQ1hbX5xRxHHZs1kISUJJ7ylXs3kDfYcoiyELBGoL+cFVHt5agr4v4TztoeZ38IyMqNzwr3pEPuS8xCZtyHS6dXuzg+WnKIqiknkkHs7jUn/APLv+giWXMJly1H4kkoV5QQVe8HzZN6skD8Fpmq6VEwJL1Ccyr6OwDn+YCNklgyld3Q6jaMPrcQEpaJoN5c0EDnlUlXqxEbtOWlaErSXSoAg8wbj0jxP1aLbjMt8d2tlyokS6iUqXNQFoWGUlVwR+94xLivB5uF1CUkqVSrP4U03I3yL/mHPcX5tstGqPsZw6VUyFyJ4CpaxfmDsoHZQ1BhfjeTS93Q6MnB6Mow/FO6m+32g1S4idBfrCmrgmvplrShBqJKSSlUspKsuxKHCnbYA30jikxNwA9jHpKSauLsthlU0P/vLi149N9IVqfFQBrf9sIt/2swF4LkNUPoy+rkTA4UkkAfHyg1geHJmypap6mKcykhVu6QLeDglusVKeqUXMxgkasbeDbmDnDiDVzkIVlTL7QBizIQLqv1AHmYpbPGhFp7NVoDSUUuWqUgZVBKlTAm4SoPmdtP5U+Z5skoSVntEhKiQBmSxLB1AAi41JaKyaKXNlBKnypfs1p0yH4WIcFOVhflABHD5plI92mAZizpsCW1mIT3VBh8QHKCcbWnT/sGoxku9/n/Au+1XhWTKRMrESQoN+OEnKQ5/4qUju5nLKB1BfYwmUNEEOEgzJSwDLmFhmSoOkvoFNY7uDGsYrxfSEqkqIqSUlMxEtIUliLhWdSU35OdTzjKKorlSpkiUkmTJYy1EFJBUXKZjlwpphFnHdcEvHW2qYpptD17McNAVOqVAgA5Zd3uQCs+IsH/mMaBKDmAHA1CZNBTS2YlAWpn+KYStRvoHUbQxpSwjz5u5BrS2Q4jPZJ6R7Qy8qQDrqfE3MD61YVMQkiylN8gVH6QTK7QtPdhNaPla38fKKNPdRPR/mf0AiaaHSdL2+Z/SPEDvK8vpBmAzHl5UFR0Tc+Qj8+4QopBU3xl79S8bd7TazsqCYXutpY8VW+mY+UZBTyrARRh0mLm9pBulV2c+VNcgAgK/w76ctfKNaVh6ZiAFpTMSRuH+UZCtsrgMWZ9C+kaL7PMYdHu6jdA7j8hqPLXwimDXTFRfF0SVHBdOr+FafAv/AKniFPAFPuZh/wAv/jDw3SPQByg/Tj9D1mmvkDYLw5IkN2cvq6iVMeYBsD4CDmRhHSTHM5TA+Eakl0LcnJ7MW4+nldavlKy5QNnDq8yG+USSFAoa3MAHp1gNitV2k6bM/Mt/W3o0FMKmM6Aknk2z/b9YQ3s3yMftUgJUIZR2H739I8UrICfpq72PhrBLGKQ7WL7wvYtMNhsRcWb/ANx0Y3IZiyKcKJxi6My0EKS5BL7KFjYc3iWbxEkBkJKi2psP1+kBUyErOzsxbcfw+YP7tFeYgpAOvg8O4xuhXoR7J5J7aYoqAe7AeFo2v2X4oKnDkJfvyfw1eAug/wCUgf8ASYxTC1fip2v6QzeyrHfd6+ZIPwzApADt3kHMj/tzjziL9QxKWJ/jYcNSo2mWWiMrUssIhQpUwuzCCdFJG2m559I+XxxeR0uil6O6anGVg/UiznyvGH+16gl0VbJMqyJ5VMmJsA7pSWbndXiTzjexGd+2fhP3ynTOSpKV04Ue8WBSWcPzDPHteLxg0v8AwVbszSWQCXtyaJF1YAHfHmP0gFQ1cxDy1ocj+IX9RFgLXshXyP6R6HAujmVH2METFskZEMDle7nctqWbwhh9nOL+7qnZcoJGRJU51cEhiCL9YBTqcpSudNISGORO5U1rH1MCKGkMxPcWBMDqym2YbsfzQ9K1ZDaS2bpN4pFIETV1RWlRbs1BU2YoC2UFOSWFbuAGuTnAgfjXHUyqlqlyJfYBYKVKJBWx1bLZLiMioOIJoQUpWGZ2XdPmOcM3DmPy5qG7qJg1Sfql/pGSkzVCNlqThIlXRZru+p5nrFLFKyce1QFPLmOWNyFBrAm4D6DS8SYxi0xCgUrIbVI0I5EQAq8TPvWR2QoOBsSoBvoRAIzI90fpHDQyEgaJSBryAESTp1op0M1pY5tFZc8sY8+UqNSIKaoKq2WjZMtazq+qUjy7xg/OUIXeHZR94nzD+RKR8yTByYY6P8J0uyRagwTzOnh/6iJPxr8v9Ij6WPxE+BJ/fn6R8D+IvxH0ENBM99sU9000vYrUv/KMo/1mM6TMUVBCHcDMouAw1PxWFrw4+2Oty1EhABJEoqYB/iUzn/LCJh2HLqF5VpyyksqZd1KA0D7OeXLpFmJLiJk1ytjAlJ7o7QLSvvJI3AJD+LjztBLD6lcmYlaTdJcH7HpFFEq/eNzcNoGsGGwtp4QROVXd0UA46/rBWTzm3KzZcMq0zpSJiTZQf9R5GLQEIPs4xTKpVOo/F3k+I1A6NfyMaBDk7Gp2j6A3F9b2NJOXvlIHibD1MGBGf+1zEGlSpIN1qKj4J/qR8o56QyCuSRl6joOsFJJKVAouQzDY/rA2jS8xAylYJDpFiR0LWMGccwaokAKlDtpZ0KUuQOSki7i1xbwidRbeiqUl0y3UVaJkoKNgd7FlBwQrdJBBHLrpCziMnMlRswJI8N/PePq5akpJCVSJo0szksMqgoXSbQI9+qnIWJWYO4KN7uCxa94KmmT4sfBughOp86UTU/EnwLt82/rA3FElKApjkUXSbs41S/MFxFJGKT0d3JLAJ3To/nFqaFEZFEENmAa19WHzjb2O7KcmqKe8DcRJhNSU10maS340tRI/xjN6PFWZlCSAdtPCIxOPaJJLl0s/j/SDn7osW1s/UMlalFtB+79TBeUWsIB4fVugKOp/YgpSzQY+UwpRHSLrxnftylPhwU7ZZqbPqC4Pizgw7YliCZKXVcn4U7k/YdYyD2lYmuaZSFkETM4I2FhlA5Bz5vHseJ4mSa9X+Vf3EvIlJR+TKlJs4V42b7x7KrGHxF+rmIZqXJYR0iWCHIj0WtGq7C2IVC5ywDvZhoByHjHOIpNNUyyk2yJPjq/k4MW6aUEgr3dgep/o8R8SJCkSVfxJSx8HLRvJdIXPZTxTCSgLmA/hkgo8zcdGeBdKpQU415c4O1FWRRqQpiHDObvmBtA/BFZaiWfk/OB+DoSdbDEqeFSwQf34xQx1N6dQckjLzLpU4/1NGg0OCU8x1iWMxckOWc6lgYHT8DQrEqKQkd3MZikg6BLHfY5ecLTSGSd0bFJX+GkaWGsV6mYwfziSapmgZis6zB48mUrdjkgtw1NdExXNbfID9YIqN4H8PS8lOjqSTbmT/SLgP3hq6QD7LNPqfAD7xwUtMUebegj2lU5V0U3oP1ixl3h1aAMb9pRzYiR+WSgeqzt4wKopcyXmKk5UKAd9bDVtWh0xuQDXTlsH7odr2SmI51GFajX9IpjLVCXjt2xdEs6uCdbF/AjnEpfa3726xTNMunJBBVKc2GqeqenSCmFUvb3SoZWcK57Nbd7QyyeUGnRHSVJlTETE6pIUPI6ecbRSVImIStOigCPOMeq8PUhYQ2Z/hI0J5dI0nhNJRJEslyg69Df5AuIZB/AeNPYeJjFvaTX9rWrD2lgIHlc+p9I2GtqBLQpatEpKj5BzGJ4XQ+9TlzV3SVFR/mUou3hf9vHZHopxa2WuHsN7OWJqgcyxZ9kvbzNj8oPy5puApTK+IAC/S4cOwdjdhEoQ8KHHHFSaRKpEgvUKDKILiUDqf+ZyG2p2hKTbObtknFvF5QF08gpW1lzFJCgnmlGa2Ybqa2gu5hM95T3S79LxUpcO7qQX/wDfjBCTh6SgO9oYlFdjYproFYlP/KG8RHFTUKITfZrW8IIYlhwaz+ESVWEDsu6e8Ls5b96wacBc58exbSbGCPD2GmbV0stYYTJiAX/KFOr0eO6SgSCQrvFurCLWDVfZ1FLM/LMA5/EMv3gMs/Y+P0xSyXJI3ipp8l5ZLfl/SIzi4lIUs/wJJI8A7RWoMQExOtxqIo8TzUimmlYfuEP1VYepj5fDHlkjH7aLpPQvzuJpk9RWo3PoOQ6RRxakTUS0qVmzIWMpBZrpJ6bQvYeoheUHMn1EMtGcyFJFzmt5t+hj7jzsqxwjhgq/Yk8XxXLHPyH8Ul/ViRxPga5c1ZF0OcpHLW46QDR3X5RpOOy8wWoH4XPi2nqCITFmWv4u6oG8edytBQVhIyyVJl7J16mPOI6YBKDfM+UCIKZR951iXi892X/igfkX8C5jsoCcopZiAfS4+bxBTzWWg8iI6ry6UeBisnaG1oxGnoUvsldmWXl7p0Me+yKQuZWzpy1FXZSsgJJJdRfU3sAr5x1gp7iPCGP2bD8Wu/5o/wBCYkySqDGrscahUDpiMyvCCE3QecQ0QvHmPbKEGacZZSQGsBHqVXvHQ+ARFL184eu0KPMHn5jP/lnqT8ko+7wWTpCzwf8ADUf/ACpv1EMSofHoFme1a80+cr/+ivTu/aJ16DxinT/3nir6xafuiHIFidjnE5lzZsoykqyqASc3QG4brAaVxKaaYmdTgFK/+NIVzB1B2Vqyh58o642SBVzGAvlf/LC0o/v5xXGEas5o2vhziOnrUFUlRBSO/LVZaOpaxT1EMuC1DTMuxFvKPz5wIspxGnykh5jFrOCkuDzHSNzpz+Kj/GYXXGQIe4hqAJRB/it5bwrhAAtYdLeQgtxKfh/fKBQ0P+Ex2TbOXQvcbY97pI7hAnTHTLbb8y217rhupHKMpp6MkZlXJVvueZ3JeGL2nKPv4DlhJS3Tug25XvFCmHcHiI3qIyCsuy5elv35xcp5eYts9+gPhFWVofH7xMowsbK60e4mUpSQEh22H1MDlz1FKb7aRYq9PKKRPdHhBC44orvZwVd4dYGsoS8wSe4rMP8ApL/aCf5PARY/uJnn940lirkN+B4qlaUTUnurAccj+o0iTjSsPurO4K0g+p+0J3AZ/BV/i/SDvFx/3ZH/ADB9DHkePiUPOil/yLZyvE3+BapJwCwRDKKzKAAwzuTtoP0tCknUef2gnifwo8FfQR9B+oL/AFk/wP8AF3+nzX/b9ixjeKIKUoQSAQxGw313v9YTc4O+Uxbm/Cvx+wikg2+cTJaIoy1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0" name="AutoShape 6" descr="data:image/jpeg;base64,/9j/4AAQSkZJRgABAQAAAQABAAD/2wCEAAkGBxQTEhUUExQWFhUXGB8bGBgYGRwaHxwcHB0fHBscHBoYHCggHBolHxwXITEiJSkrLi4uGB8zODQsNygtLisBCgoKDg0OGxAQGywkHyQtLCwsLCwsLCwsLCwsLCwsLCwsLCwsLCwsLCwsLCwsLCwsLCwsLCwsLCwsLCwsLCwsLP/AABEIALoBDgMBIgACEQEDEQH/xAAcAAACAwEBAQEAAAAAAAAAAAAFBgMEBwIBAAj/xABEEAABAgQEAwUGBAMFCAMBAAABAhEAAwQhBRIxQQZRYRMicYGhBxQykbHBI1LR8EJi4RVDcpKyFiQzc4Ki0vF0g+Jj/8QAGgEAAwEBAQEAAAAAAAAAAAAAAgMEAQAFBv/EAC0RAAICAgIBBAECBQUAAAAAAAABAhEDIRIxBBMiQVFhBdEyQnGhwSNDUmKB/9oADAMBAAIRAxEAPwApwYlUqdMmKIyrALjS3IwXxPiRnVsHjAMS4gnznGdSUOWQk5R5tqYek0M5WHKTILqkACcHAUAwJIDudeUSyxbsb/QtSpiapU1aw5ewOwgDWy0U9UnZK0eTvFHhvHxKUe00I16xHjlV7zLzOHQbeB2h3BrXwBB8dlytSCWN/CANXSgaForSq6Yjdx1jyfiS1nRvCMWOSY954tbPFKy6kkxZwOoJXfaKKEkm8F8DonC1jUbdOcMcaRNkm5GhYLjeVAFyRyST/SKntHosyaeoOijdwzPzjzhGantcqwCFDfnDT7QKXtcOWwvLZQ8ojftyhwlygZ7h3EHuoyMVJBs3KNB4TwwVkz3haWSAGDOTGFy5qisPz+kOvCPtBXQTcp78lR7yd09R+kH5GOfB8OzYtG712HypycqkJBHwlg4O0JciWpcxVMmSTNT8Sm7o5KKtgRDV/tRTzKb3iSe0eyUpurMb5W1imnGZqJYVMkkLNy2g6qbU9NucReDDIr5dBTlS0QngKUpH+9VC1eBAHzIMEcFw+hphlpZUu2pDEk8yrUmEnEcbXNvne7dPIaQX4Sw1apnaLJSlPqfy/rHprXRF6rk6HuXVltAOTRxmKjrFdS81k6DlEdZTLZxNyp5G3qNY2xj10E0TgLZh4PEU9b2UgKT5H0MI9ZiAQopdK1dC/qN4r0PE6swSO4VEBiDv4x1gJy+hgqOHqZZJkq7FR1CfhJ6oP2IjN+J+ElpmKnFQmy0fFLFlONSx1TpoY0uVNltnnNnJvp4Cw8oGcRVkspQUMCTlbmCDY+nzjLD5SSsxjEqRaxnEwAj+73A5QHzqTqPODuJU60kZkEE6ZtYHTnfKsWO/KCtjIwT2wZiZmBibCK8pKlMGMEcUp1JKUBQWDo0TS0dmQFAx1sLjFDJhVGkSgoKSDl7wJjyikiYSsju6JB5bqgPIQFTEKAYddG3tBZeIJSlyzqtlGwgafwNVBXCaISkTJylAJUrup3+XKFiZmVMUZTlRJLi9osrwxc2b2hQUpb4jsOjwbwOfLlqCUkBL99ZDk9Ix6MXdkXBFDPqqky1h0JS6jcHVo13DeGZctssuW/MjMfWAfs5qBMrJ2VIyJl68+9rGkLAAfQDnDoNV0KyTldAoUh0Ki3JIb6QicccZLp1CVSIBUk99RvtpaLHFXGxU8uQrIgljMNs3RJ2HWEudKHzNybxssldCrM/4fwpc+oly5ctUw5gSlIewuXbba7RsXC8kyMTaagSzUSinKQ3eR3gG5FOb5QE9js3s5dVNa5WhD7sElRHqDB3i3EMy6KbuioR8lFj9T84lzJTTiXrE+HIr8R+yqmmdpMpZi5cwuoS1MZZOuUWzJfm5jK6eRlUXtfQ6+cbois/EuWYxlGPYWgVc4ywS81WVzupWnzMHCWqA8nEoxX5FitpGLgHKd4q5L3jdKzgCR7mZaVq7XK5JbKVs5ADOBqBGJqQzg6w6ErJpQceyLJy3i5SYkunmAKQ2XUdIqy5ClOBteGmiwv3hKZsxP8LKB6WBEbJr5MirLXvUoKC5SgAQCL6HlDxLr/eKaalgypZ36RiasMUqYqWm5QefW0aVgVKaSnKSvN3VPd9R9IjzxSa+w8cabM4mSxmcG41gVV/GfGClHRTlJUtA7odTnfoIEzTmJVFK7MfQ6+yrGuwrUIUvLLnAoL6BWqT8xlf+aN0udI/NnCdEZlVKGyVBajsEpUFKJ+TeJEbzNrjJvnJB0y/SAnSZgS/sKUpYmzUJBGgT3X6loJAy0IZJTLSHu9h1vGfcQcU1SSkSZCy98xSVabMIVsXxLEJ4AmS5gT+VKCB5jfzjEco/I61vHq0DKlSSfzAN8h94UsU4rWsuVknqX+sK1RJnuxQpP+INFb+ypp1PygqD0g0vFpi7Zz84YeGJkps8xbzAWAKtA2oG+8KR4aW2pfoY7l4DOH94oR1IQ8ux9rMeCSMiXv3lEG/QPt1jriKtllUskEABQKXt3mvbfaFHCk1KZiUMJgJ0UCYda2VIKieyKiDodAd/K0A1QNtp2xiq6eROp0qmZEhSQXOt4yfibh8SSVSJyZg/KTfyjRKdaVKJUxayRsALAAeUUeJuGxUyzkYL2PWB9TZ6EcPt7MW/tI9olRDZbNB2nBqZsqUgfEXJ5J3MBsbwSfImZZsspc2Ox8DDVwkZciVNWFZp2Vkp3bpDr1aJnD3bPKfDxVVikhQlyJJAJ0snl1JjSKOmoRlAlpUXt3XJPOEjBacJl5U3WtRUvmS+kONCsUqc0wPMVokXIH2hcpNsdxSRb4hw/tpS06Wt5bQg+7GXZQYvpDBiGOT1AhwkchrCr265qyLkizmMimbGSNJ9lMxKJk5SlAfhgkkswBijx5xyqasy6eZlkAEHQFaju5vlHrC2nDUZGW5fbn5RxX8GIEoryuvYDb+sM5pKhaVytinj83tAhJXmvdi8SUmITAgIcqy6Pq0W6fBMt8hHlF2XTgbRloN40xr4MEo0q+wlqlJ7X+Necq7qblgAnwEScUSCU04SX/HQ/wDmERcEUakU5SVBTzlfCXsAAAW0NtIMY5Lydg4LGan0BMIb3ou/21EJ9p09IUKzBCjEUkXQtYmt494/IvDpLkDKC92i/iC5ZkyTlGdIACmv8N/K8BykmqByrlS/IJlVpKwHLEs0DOI+AaWalSZSOzmn4ZmZR73JQdiDBITyHUQCzkDqI6wzF/eDuMtyevL6wSk10blgn8Geo4MmSJJE4ATCqyknMC2jEQNpK2ZTqIIJ2yxrNdKRMJzklI5bdRGY4jOSlcwzT3gWbe3SGRm32eflxKLtA/FsPLGcgMol1AdYsyUzim61ZW0CUgN4xFUY6SGSkBO73eCNDWEyQQLN9I6baQMWmRVQCJZGgb0hOVS06XC1TFvdpYCR/mU7+Qi9jGNGaCkd1MLylqBABYQxJm3+A/h2PIp83Y0wGYMSuYpRIFwLAW6RbqeP6pWqJI5fhgt5qgImkUUiwcqy2LgnX9IuzuF5w/LeOb+w1G1osf7e1o0mpHQS0f8AjES+Oa427cjwQj/xir/szP8A5fnHX+y07cp9YzlEL0pP4OKniipXdc3MRo4T+keS+JagF8yS3NCT87ROOFJn5k+sSDhFf5x8o3lE30ZfRInjOYfjkyVf4QUf6THi+J0KF5S0HmmZm9FD7x5/sfM/OPlHY4NmN8Y8GjOUQX434CeBYzTBZJqpstwwzyut3KXHKGhNA6xOl1HayyQxQU/FuFAaHxhDqeEJiUFTu3SOuEVrkziAtsyWyl2JsQ7HVxY/rHKntCsmBpUHMOx91kvqo/WHvDK4ZQXjGJ1LMlLXzSSVcufyvDJwpxKZh7JWqbg84XOHyiyGRaizR8d7KZIWqeAUJSTfaMYw5aTPzKskpUU9OQh344nL9zdKrEjMOYeM+CyU5mYgMOsHiXtYvM03Qb4d4pRImLWQVKYhA2B5wwyseE8Z8wJPxDlCBhtGrOlwA5OsGaWjClshGW9zeCcUSybeg/25mEgac4kXOl06Q91HRI1Jj1xJSEp+Lny/rAkSe8pajmUTZ9owOGMJy61WcKzEK6XHhFypxGetkiaPID1ijIwycuUZyZSzKTZSwLBtb9I6wagXMnoYdzMlJPQm7eTwLGuD/lC/9oVKUFThSRqcrj5tFRXEEzdMs+KRGljEkFBkJSkS8pTlAs36xmVLgUyetSZABIDlyzXaM0G4ShSkM+FUpkVFQhmBm50tymJCv9WYeUEOKU/goOrTEn6j7wXODiZNTNJbugEc2dvqYtTUJByqSCOoG0BxKr6BoJyCx05RURUDOplhaW7ob4TopJB0IIPpBuYoPtEU+Sgg90Am5I1MY4/Jq7FjiXEhKplrCQFWAvqSQIVuH+KTLHZqSStR23J38Is+0+b2MmWLqSuZ4EMl4TKasS3dAc7vfzJjeLo5yV0bCie0tKdVquTzP6D7Rl3HNSFVczR0hILcwN+txF7CsTnJQso/EyoJd9G1AhMrJxUszCSoqLqPjB44tbJfIcWuKGvDcFRNlhQLH56CL9IlMtKpQuAWv1hepsRmBAy5QBve/rBLhmoz9p2huFfaMyp0TxlG6Qv8QSpaS0rQFieu4gFMmMQ8NKkldQZZYpCidBAPG5eaZ3B3RaGw6Ocr6GHg+kE7IALJm949Tf5s0O9WhnSE6bwC9lNKgCY5JZSSLMASCG1PL0hnq0TAFlEsru5YhPh8RHpCpv3aKsS9uxeXU5FMpBbmDBGTOlqFmL7QGXXzSsj3ZQ6kv9IlkXUk5CkjW0A0x6CnZJck6CLA7MbpAiSro2lE9IWCZYuvM3KMQcmMcubLOigfCCEmnQQGML2FYjSrLS1Jf8psfXWDqVhgU2Yxz0B2fYlSEoIFrRlFSlSJrkOX0PQ9I2cSypLwgYrhQXML911a9XufIQWOVC8sbI+JCiZhvbS1FMxJ/FSQO8kqyAu2xbxeFDh9HZKTOUWGgB3jSOJ5MuVRLUR3MiEgDchaSPUGM3M1c0qmLdkhkpGg5ecOxS5RYjPBQkqGirr0zUha3yEMwu0LtRLcEI5Fou8LJKgoFyG3vHNZSiSsqHwH4hy8I5adAN6IsAUEp7VRzKSCEp3c2hlROTJSO0UyyHURt4DnCXhFR/vISkZkqVYQ345ToVlQzzlmzbbfIQTpdiEiBNYJg7r5Ro+sWV0yex7RK3OhHIxaXgEuTLcrUGAHNy0CpeFTZaytKFGWR3w7W5h94C0+ihaRsVHXJlypclIZKUBOUaM1/F7wuTKfLMCUAMiYLDlt9Ymw49qiXNCu6tCVJ5sQ8UcRzSq2WoaTUgHxFifpC3ssnFUmi3TZ0zHIs/OBvDZXIVPUbZl93wdX9IIXzRPiSZQTLAfMQVKI3zKIT8gn1jh2TckNs12cRVqFOxfSLktIIuYiVTJG3zjWhKaKaZhVswG5iObPGxJizMkKI5R1R0YDqIc/aAoNSRnPtYlZqWWRqiaSxGwSQWhBwvD3KSxK1aBnZ9LByTG2e0TA1T6dCZaSshblI1IUGJ8rQJ4cwOVhwMxZC6hQZ9QhP5Unna5hidKieWN5JWgLwjwvVSlpenmCWQrMVBnCgf4Xe5aEbFqMyJq0n4TdFmty8RG1I44chKQSYQPajPlTVJmS1AqZ5jaAu1ubsHjYyti8uPh2A8B7JVOVLF0kg/aKUis/FWZacoIFoDJKwCEqIB1HOL/DimWvOdGgprRPVSOVVCxMUoWMVEuZyRsbmJKgZpyxds23KLKCkKcDRkh9YJdAVsbPZbMyT6pBJymWlaRyKZgD9LKI84fsRUrVCX5sf28BOFZKAJqv41JSLflDkn5t8oPUyWN3ifI/cehijUdgGZLvsDyCb+sXKLDlE97xaClbiSJYJYPFyglqKApYAJD22eMSsc9FOqpHQRARVIl2LPsSNRDZMl2PpAWelBXlmJZ9D9RHVRqdgmVgsp3UhDHwv6QSk4XKLZEpQHuU7/vnFuRh0rZz0JeJJhCNA3hGNmNHS2lpYkloC4lhqJkklIPaFYyt9ItzZ2bXcwQwtBsws7Zt0n9De8AmdVbM89oVT2ciVTqI/OsvyJypA5uVP4QkInFSBLDpSe9bfk8e8S4iautWpRypz5RvlQnu/QOfGC+M4TKWZXu89C1GxLsGA5bRZBcYqJDklzk5ATB8RNOsqJU3LnHuK48qc4ACU9dTHmLU6JSshUFKG40grwnw4Jg94mXQk91H5yOf8sbrsWwpwTw92KfepwY5CZYOzj4on4NojMmzJ61FQFgTz1gli+MKW6cuVgxGzDQDpCl/bM1BVLlzMiDawgVckwqS6HrG6lKZYBYudHa0AcQxVa5SpYAZvh6eMR4TTJmJUtanSgXJ583gJNxJ3CAT12gYx2HqjTODyVUcn+UFJ6MTaO+ICypCiHyzAx6KsR4OBATgaoUKZSVG4mG3IKAP1eGLE8MmzpTyk5iLgOzsQRr1EA+2XRVwRdM4KdgBAWilmcVmzAhI/wCkfqTBwYeu7M7esUsJw2ZKltMSQoqJ9bRgy0NtObRKpUDaaoggguHgrENHqthz+keiaBrFY1GvS0CcRxQXjLOjEvYriuXNfkPvGaY7jD5lE90evQdYJ4tVFZ1YaE+oPhrCDU1yZ80XGSW5R/MXYn5MYyK5M3JP0467LtBiCjOlkulKlZQOVj8zaJcTpwpwteUOLlr8/UwNrpqlIQtD9xalDxGkDOIsRNStK8mW3w9XvD4xPNlbdk2IJky/hXmO8fYNThZIFySABuSdABuYg4ewWbUTkyZMszJi9ANBzKjolI3MfoHgngKnwxIWWnVRF5hFkv8Awyk/wjqbn0jptRRy/isz3AvZnXLmGYqWmVLIsqarKeVkAFQ8wIYpHshlKWCuqVmGiZUsM/UqUXHkI0z3Ja7zFlI5D7xZp5aJYAQNbvuepMT+rJv6NaQkVvB6KNJmpnLU4CShQS1yC4KfCKNVUgJOzQ3YlSqqAsXZKSUB2dWiQeY18z0DIs+UVDxH0t9oCUrdleB62VMOSZ0wqPwp08f6Rbq8RnSiXuizNqOh5iPcPnJSkJS1hd/WK0/FJJLLmDyvBx6HttvR8eJVlLS0qUrl8PzJETVK5k5AVMTlUBYAux8WiqlUkK7kxLjrF8T7dOkadtMqUeIkgO7ixA5wUlkL1gHUpGYKG5Y8vGLqTl84VLQbdk83W2kLON8cGjnLQgFSjLFrMFF2f0MHlTPPwu/gN4xjE5yp9RNmEEZlnWzAWAI5gMPKDxQ5O2IzZOKr7JuGkvNUtQBABd+ZjqpoQ5sACXgthWGTJSCSlX4gcW28doHV8kvoARzu8VXskVLRF/ZwKUlC0KJ1Sdba+kaLh9ahUpLMlIFtoypU4yy7JfmzQYo+IM6Mi+6rYjQ+MY06FSVug9jlUklWVVgm5HM8oXZwCStJOoBEXge1AloSVKURZIJJ5sBfR4aMV4FWtOZEqaCOaT8tHjFJR0N40tE/DNCJdMkP8VzyLwlcQUXZzlbB3DA/aCdFjE6T+EvVFmUP1YwTSDPQRNRlP8J38YFNxlbCrRc9mKu07Ys7JT83MaHLqcoaE32dcOrly53futQuB+Xb1g5WlcsjNccxpAyau0W4VcUmX6arDkxbNSFGF1M9y6bHeLlDPAfM4MDY5wR8qqyljFiVi40eFquqO8QCCPFj6xXQVbFvN4C2d7a2MWIYmNi2x+0LlRXlR6mzdY5nIOqjAzE1rQCZQBWzhzYdesaLk1FWCeM8ZyJEhB7xDzDySbhPnv8A1hbo6lOTLZJ2Oljr5x2Zay5mpNy+fU33MXqTh+ZMSTLAUPzEgDoHVZ+kVRhSpHnTm5Stl3B8URLStBAU90+O4PSF6esqWwSQ1gNz4dSTBik4YnqUZakKlXDrUCwHMEWV0AMPvAHs+p11Mud2s1aZKhMKVJSAopLi4L/Exbo0dXFWwX9jn7MuEBh9P2kxP+9TkgzN8idUyx4bkanwEOlJT3zK8ukeBOZT9YlrJuVMRuVvkzCKomZlBHmW5D9t5xxNVqejRBh4JSVnVRsf5R9iXPyiHF6nIn7czsPM284FP5Ztbos0U4HORolWUdWFz8yR5QiY6sJnzG0e/QkA/vxh1MvspKU7gX6k3J+ZMZVXV5ViNVLe2SWoDqxCvQj5RtWNxNKRNKokzEqMxOpsDy59DrAZXCknMShSk/8AcP1EMEiqCkHmCXHX9IrT8JK7lYT0v9jBRky9V8gwcJP/AHjdQP6xYpOHyj4aiYejuPk0TU+BkF+0c9X/AFi9LQU2Nh0+0E5G6+Acys+RemrjprFo1IA8Bziti6k2KPiGhe9+m4iGmpFKDA3FyOvWAasAlwbHwKtgHVLLEG3eI/d+sNqsLw/EUFcyQgrVYrHcmgjmpOvm7xlVXNyYjObdSPmpCSrTq8NVPXCTMKtgplNqz2I3caw+K4kOXb/IZ4l4DnTEj3SqKQkN2a+6/wD9gB9QIyfHOGa2mWEzZM8FTkN+IFNqypZUOusbhQ47mZCiLiytH38I5xSqnhcvLNCJLK7TKRnzWylL6b35Q1EyyaPziqaGuxMXsNqpUrvGWFK5k6eUbh2CcuVUmmnyzo6ZYPV0lOX9YWK7C8LnKKFUy5CtCqWcgB5sCU/9rQXGwVOwn7PuIKCVJEyUD7wpI7cqSXSeSSzBHJjfe8NiuKUFTElJ3BBB+RjH8MopMqTMlpVO7RU3KxSkgjvCzXJAbk5O0b/imD09ZL74f8q02Uk8wdvDSJPIyelJL7LcOWKXuQuYrhNLXp/GS6gO7MT3VjzGo6GE48E1kuelEtSJ0g/3iiElI5KS7k/4XfpFjGqaow6Y0x1SVFkTUux5BX5V9NDt0OYPxBmACm6F41TUkU8IyVxDNNRpppKZYLqA7x0c7tyDxTmoCx3m6f8AqLKqwLF2MfFKTpBG1SAvuYIOxETJl2uHi3Uy9SOUQLAgRiYGme7zF94hCtnBKfTvJ9R4R1/ZSmORIWOaFoUPq/pCBTYuoFp6tT3V7joeY+keV+Jy7oVLWo2PeYAjYgpdweYMZ6c1oiWe+hyqsMmhOdSUy0AOVzFAJSOagHUW5AOYB4jJTVT2TNWiXKloQqYR/CkfEUjRSiSydQ/QwMwdKpy0Ily0C7h3UEly6gFE5QH21LbmNRqcFXSyUopZUqbMHeUiYSZqy3eVbu9p/K7s7aNDY4n8i82aTVFPhnh2hMrJMp5cw6Z1OskaguVMxvoAzNC3jc6nlLTJpEBFOh1ABRUVqUxUt1EkuAAL6JEcz+LUhWaaBlmJymWgf8MXfM+5fSA65q1/CoKyuAo731LGxNi214fFcexGPk3svVlcVI7p8uUarwPRlFIha0JTNmgEsGdIfJmH5iLmw1jKMAwVVTNkylLsuYlwnZKXUtybvlCtGGlo3iYb2sBtCPIypqkNaompEMHMD68lSgkaqLeA3PyeL6iyYo0Scy1L2Fh4m5+w+cRv6MX2WVsGA2DAfSFzFwV1FOi2XPmN7nKHTbe4SYY55YQGXTZqqWo6ICvmQPsY5mos4tMYRhNXWEYvOUOSU/JAjb8ZNvOMAlqz1M6Zv2yvQkD0EUYl7mLyS4xDK8TvnR4EcuaT9jH03iJyHLfvnHlBgwnTpiEKyTFJCkk/CrYpV6XiliuFTJZyTZZSrZxY+B38o1462XYsvqR/IZl4nM/Zi0KxcxNrgW/o8KtJNmygU6p5G7QzcP41LUOzUMnUm3z/AFgWvkbsilKJV3rQaoGSLFyduccrw97ggpJsf3rDTwpw1lInTQzXQk6k/mI26COhFzejJzUI2ZhxpRiTiOX+SWVf4mc+v0EEsTTbNzAfzA6c3ES+0mhIr0TFaLSfmlvsRE01OaWDzDfv97RS1WjysmWpRYNwjEsgUhaVKKQ6coctqQ1hbX5xRxHHZs1kISUJJ7ylXs3kDfYcoiyELBGoL+cFVHt5agr4v4TztoeZ38IyMqNzwr3pEPuS8xCZtyHS6dXuzg+WnKIqiknkkHs7jUn/APLv+giWXMJly1H4kkoV5QQVe8HzZN6skD8Fpmq6VEwJL1Ccyr6OwDn+YCNklgyld3Q6jaMPrcQEpaJoN5c0EDnlUlXqxEbtOWlaErSXSoAg8wbj0jxP1aLbjMt8d2tlyokS6iUqXNQFoWGUlVwR+94xLivB5uF1CUkqVSrP4U03I3yL/mHPcX5tstGqPsZw6VUyFyJ4CpaxfmDsoHZQ1BhfjeTS93Q6MnB6Mow/FO6m+32g1S4idBfrCmrgmvplrShBqJKSSlUspKsuxKHCnbYA30jikxNwA9jHpKSauLsthlU0P/vLi149N9IVqfFQBrf9sIt/2swF4LkNUPoy+rkTA4UkkAfHyg1geHJmypap6mKcykhVu6QLeDglusVKeqUXMxgkasbeDbmDnDiDVzkIVlTL7QBizIQLqv1AHmYpbPGhFp7NVoDSUUuWqUgZVBKlTAm4SoPmdtP5U+Z5skoSVntEhKiQBmSxLB1AAi41JaKyaKXNlBKnypfs1p0yH4WIcFOVhflABHD5plI92mAZizpsCW1mIT3VBh8QHKCcbWnT/sGoxku9/n/Au+1XhWTKRMrESQoN+OEnKQ5/4qUju5nLKB1BfYwmUNEEOEgzJSwDLmFhmSoOkvoFNY7uDGsYrxfSEqkqIqSUlMxEtIUliLhWdSU35OdTzjKKorlSpkiUkmTJYy1EFJBUXKZjlwpphFnHdcEvHW2qYpptD17McNAVOqVAgA5Zd3uQCs+IsH/mMaBKDmAHA1CZNBTS2YlAWpn+KYStRvoHUbQxpSwjz5u5BrS2Q4jPZJ6R7Qy8qQDrqfE3MD61YVMQkiylN8gVH6QTK7QtPdhNaPla38fKKNPdRPR/mf0AiaaHSdL2+Z/SPEDvK8vpBmAzHl5UFR0Tc+Qj8+4QopBU3xl79S8bd7TazsqCYXutpY8VW+mY+UZBTyrARRh0mLm9pBulV2c+VNcgAgK/w76ctfKNaVh6ZiAFpTMSRuH+UZCtsrgMWZ9C+kaL7PMYdHu6jdA7j8hqPLXwimDXTFRfF0SVHBdOr+FafAv/AKniFPAFPuZh/wAv/jDw3SPQByg/Tj9D1mmvkDYLw5IkN2cvq6iVMeYBsD4CDmRhHSTHM5TA+Eakl0LcnJ7MW4+nldavlKy5QNnDq8yG+USSFAoa3MAHp1gNitV2k6bM/Mt/W3o0FMKmM6Aknk2z/b9YQ3s3yMftUgJUIZR2H739I8UrICfpq72PhrBLGKQ7WL7wvYtMNhsRcWb/ANx0Y3IZiyKcKJxi6My0EKS5BL7KFjYc3iWbxEkBkJKi2psP1+kBUyErOzsxbcfw+YP7tFeYgpAOvg8O4xuhXoR7J5J7aYoqAe7AeFo2v2X4oKnDkJfvyfw1eAug/wCUgf8ASYxTC1fip2v6QzeyrHfd6+ZIPwzApADt3kHMj/tzjziL9QxKWJ/jYcNSo2mWWiMrUssIhQpUwuzCCdFJG2m559I+XxxeR0uil6O6anGVg/UiznyvGH+16gl0VbJMqyJ5VMmJsA7pSWbndXiTzjexGd+2fhP3ynTOSpKV04Ue8WBSWcPzDPHteLxg0v8AwVbszSWQCXtyaJF1YAHfHmP0gFQ1cxDy1ocj+IX9RFgLXshXyP6R6HAujmVH2METFskZEMDle7nctqWbwhh9nOL+7qnZcoJGRJU51cEhiCL9YBTqcpSudNISGORO5U1rH1MCKGkMxPcWBMDqym2YbsfzQ9K1ZDaS2bpN4pFIETV1RWlRbs1BU2YoC2UFOSWFbuAGuTnAgfjXHUyqlqlyJfYBYKVKJBWx1bLZLiMioOIJoQUpWGZ2XdPmOcM3DmPy5qG7qJg1Sfql/pGSkzVCNlqThIlXRZru+p5nrFLFKyce1QFPLmOWNyFBrAm4D6DS8SYxi0xCgUrIbVI0I5EQAq8TPvWR2QoOBsSoBvoRAIzI90fpHDQyEgaJSBryAESTp1op0M1pY5tFZc8sY8+UqNSIKaoKq2WjZMtazq+qUjy7xg/OUIXeHZR94nzD+RKR8yTByYY6P8J0uyRagwTzOnh/6iJPxr8v9Ij6WPxE+BJ/fn6R8D+IvxH0ENBM99sU9000vYrUv/KMo/1mM6TMUVBCHcDMouAw1PxWFrw4+2Oty1EhABJEoqYB/iUzn/LCJh2HLqF5VpyyksqZd1KA0D7OeXLpFmJLiJk1ytjAlJ7o7QLSvvJI3AJD+LjztBLD6lcmYlaTdJcH7HpFFEq/eNzcNoGsGGwtp4QROVXd0UA46/rBWTzm3KzZcMq0zpSJiTZQf9R5GLQEIPs4xTKpVOo/F3k+I1A6NfyMaBDk7Gp2j6A3F9b2NJOXvlIHibD1MGBGf+1zEGlSpIN1qKj4J/qR8o56QyCuSRl6joOsFJJKVAouQzDY/rA2jS8xAylYJDpFiR0LWMGccwaokAKlDtpZ0KUuQOSki7i1xbwidRbeiqUl0y3UVaJkoKNgd7FlBwQrdJBBHLrpCziMnMlRswJI8N/PePq5akpJCVSJo0szksMqgoXSbQI9+qnIWJWYO4KN7uCxa94KmmT4sfBughOp86UTU/EnwLt82/rA3FElKApjkUXSbs41S/MFxFJGKT0d3JLAJ3To/nFqaFEZFEENmAa19WHzjb2O7KcmqKe8DcRJhNSU10maS340tRI/xjN6PFWZlCSAdtPCIxOPaJJLl0s/j/SDn7osW1s/UMlalFtB+79TBeUWsIB4fVugKOp/YgpSzQY+UwpRHSLrxnftylPhwU7ZZqbPqC4Pizgw7YliCZKXVcn4U7k/YdYyD2lYmuaZSFkETM4I2FhlA5Bz5vHseJ4mSa9X+Vf3EvIlJR+TKlJs4V42b7x7KrGHxF+rmIZqXJYR0iWCHIj0WtGq7C2IVC5ywDvZhoByHjHOIpNNUyyk2yJPjq/k4MW6aUEgr3dgep/o8R8SJCkSVfxJSx8HLRvJdIXPZTxTCSgLmA/hkgo8zcdGeBdKpQU415c4O1FWRRqQpiHDObvmBtA/BFZaiWfk/OB+DoSdbDEqeFSwQf34xQx1N6dQckjLzLpU4/1NGg0OCU8x1iWMxckOWc6lgYHT8DQrEqKQkd3MZikg6BLHfY5ecLTSGSd0bFJX+GkaWGsV6mYwfziSapmgZis6zB48mUrdjkgtw1NdExXNbfID9YIqN4H8PS8lOjqSTbmT/SLgP3hq6QD7LNPqfAD7xwUtMUebegj2lU5V0U3oP1ixl3h1aAMb9pRzYiR+WSgeqzt4wKopcyXmKk5UKAd9bDVtWh0xuQDXTlsH7odr2SmI51GFajX9IpjLVCXjt2xdEs6uCdbF/AjnEpfa3726xTNMunJBBVKc2GqeqenSCmFUvb3SoZWcK57Nbd7QyyeUGnRHSVJlTETE6pIUPI6ecbRSVImIStOigCPOMeq8PUhYQ2Z/hI0J5dI0nhNJRJEslyg69Df5AuIZB/AeNPYeJjFvaTX9rWrD2lgIHlc+p9I2GtqBLQpatEpKj5BzGJ4XQ+9TlzV3SVFR/mUou3hf9vHZHopxa2WuHsN7OWJqgcyxZ9kvbzNj8oPy5puApTK+IAC/S4cOwdjdhEoQ8KHHHFSaRKpEgvUKDKILiUDqf+ZyG2p2hKTbObtknFvF5QF08gpW1lzFJCgnmlGa2Ybqa2gu5hM95T3S79LxUpcO7qQX/wDfjBCTh6SgO9oYlFdjYproFYlP/KG8RHFTUKITfZrW8IIYlhwaz+ESVWEDsu6e8Ls5b96wacBc58exbSbGCPD2GmbV0stYYTJiAX/KFOr0eO6SgSCQrvFurCLWDVfZ1FLM/LMA5/EMv3gMs/Y+P0xSyXJI3ipp8l5ZLfl/SIzi4lIUs/wJJI8A7RWoMQExOtxqIo8TzUimmlYfuEP1VYepj5fDHlkjH7aLpPQvzuJpk9RWo3PoOQ6RRxakTUS0qVmzIWMpBZrpJ6bQvYeoheUHMn1EMtGcyFJFzmt5t+hj7jzsqxwjhgq/Yk8XxXLHPyH8Ul/ViRxPga5c1ZF0OcpHLW46QDR3X5RpOOy8wWoH4XPi2nqCITFmWv4u6oG8edytBQVhIyyVJl7J16mPOI6YBKDfM+UCIKZR951iXi892X/igfkX8C5jsoCcopZiAfS4+bxBTzWWg8iI6ry6UeBisnaG1oxGnoUvsldmWXl7p0Me+yKQuZWzpy1FXZSsgJJJdRfU3sAr5x1gp7iPCGP2bD8Wu/5o/wBCYkySqDGrscahUDpiMyvCCE3QecQ0QvHmPbKEGacZZSQGsBHqVXvHQ+ARFL184eu0KPMHn5jP/lnqT8ko+7wWTpCzwf8ADUf/ACpv1EMSofHoFme1a80+cr/+ivTu/aJ16DxinT/3nir6xafuiHIFidjnE5lzZsoykqyqASc3QG4brAaVxKaaYmdTgFK/+NIVzB1B2Vqyh58o642SBVzGAvlf/LC0o/v5xXGEas5o2vhziOnrUFUlRBSO/LVZaOpaxT1EMuC1DTMuxFvKPz5wIspxGnykh5jFrOCkuDzHSNzpz+Kj/GYXXGQIe4hqAJRB/it5bwrhAAtYdLeQgtxKfh/fKBQ0P+Ex2TbOXQvcbY97pI7hAnTHTLbb8y217rhupHKMpp6MkZlXJVvueZ3JeGL2nKPv4DlhJS3Tug25XvFCmHcHiI3qIyCsuy5elv35xcp5eYts9+gPhFWVofH7xMowsbK60e4mUpSQEh22H1MDlz1FKb7aRYq9PKKRPdHhBC44orvZwVd4dYGsoS8wSe4rMP8ApL/aCf5PARY/uJnn940lirkN+B4qlaUTUnurAccj+o0iTjSsPurO4K0g+p+0J3AZ/BV/i/SDvFx/3ZH/ADB9DHkePiUPOil/yLZyvE3+BapJwCwRDKKzKAAwzuTtoP0tCknUef2gnifwo8FfQR9B+oL/AFk/wP8AF3+nzX/b9ixjeKIKUoQSAQxGw313v9YTc4O+Uxbm/Cvx+wikg2+cTJaIoy1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632" name="Picture 8" descr="http://cdn.larepublica.ec/wp-content/uploads/2012/03/Tirofijo.jpg"/>
          <p:cNvPicPr>
            <a:picLocks noChangeAspect="1" noChangeArrowheads="1"/>
          </p:cNvPicPr>
          <p:nvPr/>
        </p:nvPicPr>
        <p:blipFill>
          <a:blip r:embed="rId4"/>
          <a:srcRect l="7353" t="6874" r="5882" b="3766"/>
          <a:stretch>
            <a:fillRect/>
          </a:stretch>
        </p:blipFill>
        <p:spPr bwMode="auto">
          <a:xfrm>
            <a:off x="285720" y="3571876"/>
            <a:ext cx="4214842" cy="2786082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857224" y="6429396"/>
            <a:ext cx="2633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MANUEL MARULANDA VÉLEZ  (Tirofijo)</a:t>
            </a:r>
            <a:endParaRPr lang="es-ES" sz="1200" dirty="0"/>
          </a:p>
        </p:txBody>
      </p:sp>
      <p:pic>
        <p:nvPicPr>
          <p:cNvPr id="26634" name="Picture 10" descr="http://1.bp.blogspot.com/-rPkS2WaxGBI/TfTu0_kzVZI/AAAAAAAAFOY/CAp_fx3GSps/s1600/tiro3.jpg"/>
          <p:cNvPicPr>
            <a:picLocks noChangeAspect="1" noChangeArrowheads="1"/>
          </p:cNvPicPr>
          <p:nvPr/>
        </p:nvPicPr>
        <p:blipFill>
          <a:blip r:embed="rId5"/>
          <a:srcRect t="6249" r="12500" b="12500"/>
          <a:stretch>
            <a:fillRect/>
          </a:stretch>
        </p:blipFill>
        <p:spPr bwMode="auto">
          <a:xfrm>
            <a:off x="4714876" y="428604"/>
            <a:ext cx="4214842" cy="2786082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5572132" y="3214686"/>
            <a:ext cx="2466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JACOBO PRÍAS ÁLAPE  (</a:t>
            </a:r>
            <a:r>
              <a:rPr lang="es-ES" sz="1200" dirty="0" err="1" smtClean="0"/>
              <a:t>Charronegro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pic>
        <p:nvPicPr>
          <p:cNvPr id="26636" name="Picture 12" descr="https://encrypted-tbn1.gstatic.com/images?q=tbn:ANd9GcSVsZ4o96w6xz6YHz_tp1c-HBMR-Grsm58y_M-V0hfWpI8UYWe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643314"/>
            <a:ext cx="4214842" cy="27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EL FRENTE NACIONAL 1958 - 1974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El plebiscito de 1958</a:t>
            </a:r>
          </a:p>
          <a:p>
            <a:pPr algn="just"/>
            <a:r>
              <a:rPr lang="es-ES" dirty="0" smtClean="0"/>
              <a:t>Paridad política o alternación presidencial entre liberales y conservadores </a:t>
            </a:r>
          </a:p>
          <a:p>
            <a:pPr algn="just"/>
            <a:r>
              <a:rPr lang="es-ES" dirty="0" smtClean="0"/>
              <a:t>Distribución equitativa de ministerios y puestos burocráticos</a:t>
            </a:r>
          </a:p>
          <a:p>
            <a:pPr algn="just"/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s-ES" dirty="0" smtClean="0"/>
              <a:t>Alberto Lleras Camargo </a:t>
            </a:r>
            <a:r>
              <a:rPr lang="es-ES" dirty="0" smtClean="0">
                <a:solidFill>
                  <a:srgbClr val="FF0000"/>
                </a:solidFill>
              </a:rPr>
              <a:t>( liberal</a:t>
            </a:r>
            <a:r>
              <a:rPr lang="es-ES" dirty="0" smtClean="0"/>
              <a:t>)</a:t>
            </a:r>
          </a:p>
          <a:p>
            <a:pPr algn="just">
              <a:defRPr/>
            </a:pPr>
            <a:r>
              <a:rPr lang="es-ES" dirty="0" smtClean="0"/>
              <a:t>Guillermo León Valencia  (</a:t>
            </a:r>
            <a:r>
              <a:rPr lang="es-ES" dirty="0" smtClean="0">
                <a:solidFill>
                  <a:schemeClr val="accent4"/>
                </a:solidFill>
              </a:rPr>
              <a:t>conservador)</a:t>
            </a:r>
          </a:p>
          <a:p>
            <a:pPr algn="just">
              <a:defRPr/>
            </a:pPr>
            <a:r>
              <a:rPr lang="es-ES" dirty="0" smtClean="0"/>
              <a:t>Carlos Lleras Restrepo</a:t>
            </a:r>
          </a:p>
          <a:p>
            <a:pPr algn="just">
              <a:defRPr/>
            </a:pPr>
            <a:r>
              <a:rPr lang="es-ES" dirty="0" smtClean="0">
                <a:solidFill>
                  <a:srgbClr val="FF0000"/>
                </a:solidFill>
              </a:rPr>
              <a:t>( liberal</a:t>
            </a:r>
            <a:r>
              <a:rPr lang="es-ES" dirty="0" smtClean="0"/>
              <a:t>)</a:t>
            </a:r>
          </a:p>
          <a:p>
            <a:pPr algn="just">
              <a:defRPr/>
            </a:pPr>
            <a:r>
              <a:rPr lang="es-ES" dirty="0" smtClean="0"/>
              <a:t>Misael Pastrana Borrero  (</a:t>
            </a:r>
            <a:r>
              <a:rPr lang="es-ES" dirty="0" smtClean="0">
                <a:solidFill>
                  <a:schemeClr val="accent4"/>
                </a:solidFill>
              </a:rPr>
              <a:t>conservador)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GENERALIDADES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2214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sz="2800" dirty="0" smtClean="0"/>
              <a:t>Colombia ha sido siempre un país conflictivo. Anterior a la Conquista y la Colonia ya teníamos como recurso, resolver el conflicto con violencia.</a:t>
            </a:r>
          </a:p>
          <a:p>
            <a:pPr algn="just">
              <a:buNone/>
            </a:pPr>
            <a:r>
              <a:rPr lang="es-ES" sz="2800" dirty="0" smtClean="0"/>
              <a:t>La independencia de Colombia en 1810, también esta marcado por las confrontaciones violentas.</a:t>
            </a:r>
            <a:endParaRPr lang="es-ES" sz="2800" dirty="0"/>
          </a:p>
        </p:txBody>
      </p:sp>
      <p:pic>
        <p:nvPicPr>
          <p:cNvPr id="4098" name="Picture 2" descr="http://g2.cdn.mersap.com/internacional/files/2012/01/Al-Qa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2381250" cy="2381250"/>
          </a:xfrm>
          <a:prstGeom prst="rect">
            <a:avLst/>
          </a:prstGeom>
          <a:noFill/>
        </p:spPr>
      </p:pic>
      <p:pic>
        <p:nvPicPr>
          <p:cNvPr id="4100" name="Picture 4" descr="http://biblio.sanbartolo.edu.co/imagenes/biblio/guerrill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86190"/>
            <a:ext cx="3200400" cy="2438400"/>
          </a:xfrm>
          <a:prstGeom prst="rect">
            <a:avLst/>
          </a:prstGeom>
          <a:noFill/>
        </p:spPr>
      </p:pic>
      <p:pic>
        <p:nvPicPr>
          <p:cNvPr id="4104" name="Picture 8" descr="San Vicente del Caguán (Caquetá). Julio de 2000. JESÚS ABAD COLORADO"/>
          <p:cNvPicPr>
            <a:picLocks noChangeAspect="1" noChangeArrowheads="1"/>
          </p:cNvPicPr>
          <p:nvPr/>
        </p:nvPicPr>
        <p:blipFill>
          <a:blip r:embed="rId4"/>
          <a:srcRect r="37541" b="2941"/>
          <a:stretch>
            <a:fillRect/>
          </a:stretch>
        </p:blipFill>
        <p:spPr bwMode="auto">
          <a:xfrm>
            <a:off x="6000760" y="3857628"/>
            <a:ext cx="300039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RKojhloYS1gs2tkHdQEXCI31Mx9caiM6M3iRXDoNtR0b7ybp0QAw"/>
          <p:cNvPicPr>
            <a:picLocks noChangeAspect="1" noChangeArrowheads="1"/>
          </p:cNvPicPr>
          <p:nvPr/>
        </p:nvPicPr>
        <p:blipFill>
          <a:blip r:embed="rId3"/>
          <a:srcRect l="17046" r="11363" b="5021"/>
          <a:stretch>
            <a:fillRect/>
          </a:stretch>
        </p:blipFill>
        <p:spPr bwMode="auto">
          <a:xfrm>
            <a:off x="2857488" y="357166"/>
            <a:ext cx="2071702" cy="286092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983657" y="3214686"/>
            <a:ext cx="1945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ALBERTO LLERAS CAMARGO</a:t>
            </a:r>
            <a:endParaRPr lang="es-ES" sz="1200" dirty="0"/>
          </a:p>
        </p:txBody>
      </p:sp>
      <p:pic>
        <p:nvPicPr>
          <p:cNvPr id="20484" name="Picture 4" descr="http://www.colombia-sa.com/presidentes/images/guillermo_leon_valenc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57166"/>
            <a:ext cx="2071702" cy="287179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698301" y="3214686"/>
            <a:ext cx="1968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GUILLERMO LEON VALENCIA</a:t>
            </a:r>
            <a:endParaRPr lang="es-ES" sz="1200" dirty="0"/>
          </a:p>
        </p:txBody>
      </p:sp>
      <p:pic>
        <p:nvPicPr>
          <p:cNvPr id="20486" name="Picture 6" descr="http://1.bp.blogspot.com/_S5q0IOoPfqk/SeaboLsI_OI/AAAAAAAABRU/JgI-k2ipXwU/s320/Carlos+Lleras+Restrepo+2.jpg"/>
          <p:cNvPicPr>
            <a:picLocks noChangeAspect="1" noChangeArrowheads="1"/>
          </p:cNvPicPr>
          <p:nvPr/>
        </p:nvPicPr>
        <p:blipFill>
          <a:blip r:embed="rId5"/>
          <a:srcRect l="17858" r="16666"/>
          <a:stretch>
            <a:fillRect/>
          </a:stretch>
        </p:blipFill>
        <p:spPr bwMode="auto">
          <a:xfrm>
            <a:off x="2857488" y="3571876"/>
            <a:ext cx="2071702" cy="2828929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2928926" y="6429396"/>
            <a:ext cx="18346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CARLOS LLERAS RESTREPO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571472" y="500042"/>
            <a:ext cx="1428760" cy="5786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 rot="16200000">
            <a:off x="-1643103" y="2857500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FRENTE NACIONAL  1958 - 1974</a:t>
            </a:r>
            <a:endParaRPr lang="es-ES" sz="4000" b="1" dirty="0"/>
          </a:p>
        </p:txBody>
      </p:sp>
      <p:sp>
        <p:nvSpPr>
          <p:cNvPr id="20488" name="AutoShape 8" descr="data:image/jpeg;base64,/9j/4AAQSkZJRgABAQAAAQABAAD/2wCEAAkGBhQSERUUExQWFRQUGBwXGBgWFxcaGBgaFxcaFxgYGBgYGyYeGBojHBsYHy8gIycpLCwsHB4xNTAqNSYrLCkBCQoKDgwOFA8PFCkcFBwpKSkpKSkpKSkpKSkpKSkpKSkpKSkpKSkpKSkpKSkpKSkpKSkpLCkpLCwpKSwpKSwpLP/AABEIAQcAwAMBIgACEQEDEQH/xAAbAAABBQEBAAAAAAAAAAAAAAACAQMEBQYAB//EAEwQAAECAwQGCAMEBwUGBwEAAAECEQADIQQxQfAFElFhcYEGEyIykaGxwdHh8QcjQlJDU2JykpPSFDNUc7IXY4KDosI0o7PD0+LyFv/EABgBAQEBAQEAAAAAAAAAAAAAAAABAgME/8QAGxEBAQEAAwEBAAAAAAAAAAAAAAERAiExEkH/2gAMAwEAAhEDEQA/AMdMm1V4eeTDZnZ8Y6cKk+1bxmsMi8Df8c8hHkbPmeanJvrn6cifw5ZzuxbUHGF/xwhAkeHw3Z9tB6TM8+GHtnhKWpq4Z+WTWDLvwh9ad/pm6KhDO5N8YbFoIphxznzE0fl6w0rOc3wD4tRe837fTxiWiedp8T4RXENszzfnEsKpXPs0A8J5/MfEw2bUp+8f4jCg8IYUmpaGGpAti/zK/iMSZVrUR31fxKiv129nMSEXbM1galLtqxcuZs76oaOk5n62Z/MX8YbJzndDKk5p9PaAljSc39bNx/STPjDiNKzaffTf5kwf92axBCLs5zug0Jq2TBVmjS83CdNpT+8mf1Z8YEaZn/rpv82Z/VEcJDZznhEc5rAWaNOTx+nnH/mzf6ocGm5/6+df+umU/wCqKmXVyDEhAo/wgJa+kNo/xE7+bM2fvZpCDpHaP8ROH/Nmf1RXKGc4QLZ2wEae9T9b4jg3YVpftwiTOatwdsN+2IqV3caxkEtfZuvPgWOPOBCPDOfGCuFK7uR+fnASy7Nj44Y+vKKhyUrcTnZtiQsG8+J+WG7yqTDcjwu+WeMOTM52/KKI85WFX2vnLQ2CWfYH8S3M/PeYNYJuD53RNkaCWRrL1UINxWW3sE3m/wBIggiZzfdt9t0SEktxy/F2rfF1o3QUkq7Slmv4Us52O97nyi7PR+zBvu5rO1QCDTalmFMPKKMYCabS2G2BmHOMbPSGirPLHZlKUdpLtxSlQI2RTWnRMtwQ6CcDUX7wD68IClBLw8hWeeaQVpseob3D3i6BlG4NFBr8r7sc++0wAFM55w6UO3OGwPT2gEIg0KA8vbxhQKQgTm+Aedrs+/02ExHWRfm6H2znNN0RlXuM84gOUQCb4kpNM558YjIEPs2Fc/LJpQ0S0ITSOXT5e3hnER8852RFNTGq14b1+sRUmo47WxPn84krVQ3Yeu+I5qRxHqD7+XKMhcGGfa+Gk4t9aenxMOG7OyOF9dm345uiodlDORDyEFRYZz7mGpO07I0mi9HdkTHHO7hyF5bYAIoiyZSJKe6FTMCb93hm6GF6yzrTDUl8tUlnu3xZ2oJDgAEmpe+rVN7ObhX3i40V0WUtitw9d5B/ZwHGu0XuVE0EtOsHSx3jBhvYJ9o0i7EZgAJar0FXpeTjE2w9H5cu5PEmp+AzSLSXKF3tSntEtGRn6CUTc4vFWDBnzxwhgdGi41m8iGxqKj6RtjLcQzMlxNXHnekej5ScG2Hhf68opplkejMdt2OO3jHpdssbghruVIyGmLCEm5vbP12xqVGctEooVqqBcG4j5RH8osZqXS1dZO/AYepy0QCKxUKLhnjnjtjmLjln5wWpHS07c5eIpzAwyQ541h1YpvuENM/jAdKVwh/DO/L8YYQgfSJWEBGWYEIx47YNQaOCoCHOFCK4QwkXbIkLF+J5QwlVR8IyCJDYQJHpm+FSphndBGKh+zSnoKvhxuz8Y2pR1dnRLl9qYRUgEpBP5Qb2863CMpouTrTEJ/MQncHO7NI9K0fo4CrPqlhwuLb/AIAbXqonR7QKUmvfvKryCzHnU1jXSJIAYBogSk9pID3E8g3y84tZSbsYzVd1bQolZMPpR5wpkg1eMqjFDVhlSYlTEBjjf4RHSk3NAMzZTxVW6wJJIIoQXz4xeq+kVlrVGojzi22MylUuCiAd1G9GiptkkBTp7prwwI8RG16QSSEO1SxF2OHp5xj7Wl01rqk03FmPrG0REqu284cS2d0CT5QhXUbIgew+sNqvpzglJzwht2gDlnPOHdbOc+zIz4w6VhvW/wA/OAaWb68vP3hBCkj3hAmAhrTfxHrDQAoLocmKDHa49XgAqob2jIE3RwVhxv8AWEKg2dkENkBe9F7MV2iWA9K+9HoI9RQpmwFzDaKU8o8+6FlOss3qAYbb3JbyjeAEAAC7nt928ItIs7Mp22mJ4wiusnZAelLuAiwRNpnjGK0dEPIlUhtPtD8sjbEUzOl02wyZJ4ZMSutECtYiCILO15rFdabMXPGJ860hKXOEZqf0mmLfq0JZ+8pTA7WBEbiInSCyHqiwcCtM8YxCZGsmYaM+58GaNppvSq0o7aWf8qqXXENs3xjbFLKzMSli7qA26pqP4fSNxmq1Y3RyTX5w7aVYC5s+UNAZfOEA8tVIaevl4wWt6cITGA5OzPzgyukAlAhwimfOAZpzz84NG/fCMM+MIkDAeEBXzveESmvEb9lYcWM+OyBTfnEesZATEBuO7cHxuhZaa5zndCLNzxxvNWHwdngNP0Vm6ky8VGI2EGu6+PQZFo1kgoc9sPtuY8b4y0noh1cpBBPWKY1BYKYEgHAX1MX/AEdsipRVLU1C9LjRmG4U84tVoWdtkOSFVa+sM2carZxh9UvY/KMKZn6SVqk3NQAGp8LordJWlKEhU6YE0ZlEJJ5ByOESrTY5hSNQaqgQ7MSAT2iHxakRdM9HUTZKUJWUFiCVAkrBIJ1je7gF+MUO6H0siYOyWrjduLxeyZjiprFLoqwCSlCQCQkM5FT2nPARMTi1KluEKKvTRK5yZesyWUs7wnaMcIb03YFS7IpcsKCyKdWxIpTWOOwtdhDvSGVqyxOT35deKfxA8oPRtrlzUBSaPgNrYRUY2zJnhAVNUT1rpKVM5GqWVuD0ffEOxWHqbVKBNCzX3n5xvrRYUPUfxX1vEZTpQBLKJiR/dm478Dt+ka1GW0tKCZ8xI7oUoeeHjEQHyg7VausWpdxUSfGG8IA1GBFc5y0KeHzhBdhAHDiy8NoMGsZ5QDRVsAzWOSKxzeEciAhrN+9vrDYob8tCqXfxGyBxzsjIEpoMNnJmhUVLY59XgizBxmkIaHbu4QHuVhCZtlkTDUaiCeLAHzfwh4WRCJms9QKP5n0jzfoT0tNnIkrLyFmv7BP4k7nvHOPVZ6ElDUL7dl7RL01O0eZOD9mu/e90SrNMeuXiklnUW2DkDYGuEWtlXEE8GF1hjCpAaE1xEUzv8IjzYljVFTd84rbQpSlFrgeeXixHWmVrIUlqN64Rm+isghU6WR3SPN29xGskodLEsRtjF6bnKstoTMl3KDEfmY3Ni8aiL+2SKG9tnhdGO6RqeUpL7fLzEb5fbF2dkYvpHYiklQux3g0ixGDCIMCFmBiU7KeEIE3Z84oVqeMd8Y5QgcWgCbCHdakNpvg1nfANsYJCS8Id22/nBy1VHg0BWqF77c84Qs7419I7AjNQ8A1c7IyC1KVjlClN+EELhBDIig5Seces9D7d19kTrFWtK+7UxqGuUOTee+PJpKs8I1HQXpELPOWlamlzRjcFC4k7GcExL4seiLl1VV9VVDiafOJFnLNvMQpWkZa5pTLWFdgPqkFlAmjjc0SZatt4LxFWq1MIKSH4w0KiCEQJMTrHcPWIdoshJcLKQb2v4g4RIM0JFaRGOkEuxIB4+0UR50uakAIUFE/nDXY9m/wilmaKV1pmTlBaxRFGSkXlht33xoJlsD4Fg9/tFPb7RMWCUoLqo5oBTfWLEO2LSNWvzSGtLyApBdqikV+g7MrWUZhYm7YK4PFnp+YBJChd4RUeYaSltMOcIjkxO6RUmAYs/mTnlFYmKHDsJhBW6EUN8KiANKa7WhwphsO/KFXfugOVdyh2yIdaRtI8zDClRL0cHmyxtWn/AFDCApFZ8I5Jr8OEcUO/H5RyRniN8YBooM7YM47NsNKF23O6CSa55RoOpTS7LtCdWcjzgpG0wMwudkBqugNs1JxST3kuNnZ+Rjf250FKx3SwO57j7R4/om3GTNQvBJD7xiPB49nsa0zJYdilQpveo8olWJ0lbgc4dSIr7Kvqz1Zq1Qdo+IifLVdEVGn2ML71RsekANHIFyQOETAGhUphojFgAwemyINrKikgBt3lFysP8YgWlG+CKKTJKC5rh7xXaT0iDJVLN6lPhdefAROttu1EK1sA74xi7TaVahWXCluU0wN6jyujaKjSU7XmKVWppwuhkJMIL4UnnALqwTYwJUWYwogHEgl4UqY84BJPlC4t8M4wCuYm6FraJX76fIxBetMfr8IstAAm0S+L4YAmAzgNK1+hg0pc7mOfOGgXoduzBuMGn4xiBFXA84IekJq3QqAHO+KHwKRwy0EA5hshzSKFKRjmkeqdCbYTZ5aVYp7PAKKW5NHlZQRSPVeh0tK7FJwKdYPvC1E8vZ90SrF3OBoReDT3HO6DXpEJFQdbY1fCOlLCnSaEUIh4WdhSo2GIqEnS6j+jU3L0eJllt6VXHk9YGaraGiLMQFXoCt93nfFROXbg7PhFbbNKISFEqHjDU/R0tnU6eExXxiGnREtZdEtxgqZrEce1fygM9a55tKwO7JDlRxUBSng2+KPTU8rUogXC78qAWA9I1mlpZA6uUNeYsi7b3Q5wSH+sVGmNHCVZpgBJKiCVEd4khg2AZiP+KNIyjVhVeUIEtWO1655wCvBpQXgBDgMAqBHA1hFKbfn6wJNboAot+jA+/TdRKy/BBinJMW3Rc/fq/wAtf+mAzCk+fq0Gku/MX53wAD4beUHLl47sjdGIOc54mCQnk8OLF3LPGAN+G+NBSc55wYOfOEXK4GouhdVnuI55eKEXxj0j7NrW8pcvFCgoH9+/wIfzwaPOAGy0ar7OJ+rbQkkjrEqSz3migOPZodsSken9UCWI3bMWAfAvdzFxTDstCgKspnZgxI4bRiMI5SOfDGmzeMNxTeBBylcSaXXu1GP5muP4hQ1jDYFEMH2UiPOs707o2i/lDHSTTSLPKBKddSu4kAtW9V1E3OnadsYCZ0hmBZYKB/AAb9ykmuwMn4RqTWXoaLIhJcDWO/tGmNYZta1r1QOykhyfxFyyAlO1RdnwBOEZzo90sIOpaEgJIbXcA3OUkEvUs5owFzVjUWxVdt76uLslTcSRLTu1jDwVsqwCWKV1iSS/eJdPe2M6E/s9YqMn04mdhFe8px+0AmqmwDqBH7yhhG1mqfYX5AvQcEllcJcs/mjCfaAwmSgKnUKi97KUdV95AKjvVFiMqQduPjWOChfl4VMKpEVHYCCSdvKBAg3uDed2+KOArc8Ik1jqvHBFYBcIckTCC4cUNxajbeUAQG+G4Qur8vCAr08cfSDQmu+vk/iIaHjzhxJfl7xiKNZ47/GBSjnn6QRzXeYTVpk5EUI/i0EFbXgUEePnBrT8oqCSYn6Ct4l2iSsjspWCcGTrMS+288YrwRBtUG5i+c+kFe930ve/e9f+qjNcoQ2SACSRqpBJJoGvc/lBA1nwUDtgLDPEyUhbUWgFuIClAcD2hBzRVsKlVO8ClZpVmKkuQ2LNWOTbD9MtHWhSxaG1kEMEgK1pQDF1BF5IUVPgSRhGckdq4BvxMolNPzpPa1dydjx68malBBJoHJ2t1aHpyjyq2T0KWtcsKlJ7xDDXl3NqOKuzlrvKOnGs2K+122uqgnAdlIA3MTVTFmN7GPQejVimpsyUTiy7kP3kJJKEA0vT2yBvGyMt0L0WiZaphWHMtIWkGp1tdACjvYu2+PQ9R+av/eW/vCpEMIDV7KccGSUuf4ZSUp4rMYL7QJj2lKTQiWCrcpSlK1f+EMnkY9EmIGqHqCkEj82KhvKlJSOEec9OSf7SxwQA/wCYlSitXNRUOUIVnAmC2YQLtXN0cDuzmkVHAjO/bBtXhX1gNSDc5xijlGF1q4D6fL1gVNXfCYwBEZEOSxdDJNNn1xztgpSqji2awFelN3jCPez3eb1+MKSwI4584IAV888Iwote7PHIgAvZjfHHBvLjCcBFDiSMIIrHhDbOeXy8PiYJPnFQoV6wYXSA1IIK8IK9l6DWrXsMomuqerxrqrZN1xHgQYuynWLcB49an1MYL7MbY6Zkty6VdYBsHZcnmBHoR7zbFDymxzvrTPdKpyUyUnW1FrIAUB2qSwrV4E7aVjE2iSRWoUHUyqmQ5793b1tmDtFp0u0iV2pElHaTLCRqq7ilgEqfgljyiNaZYKAzqH4Se/rXFU4Yy/akbiVJ6AKAnzEmmuhOrtU01JKuBdxujbXF9hHnNmfCPLrNaVSZqZqQCZawTsUq/US36M4fOPR7FbEzpaVC5aQu92ImLdJO4qaJSBtqWCRxA3feLA9o876eLe2q2aqaYNW7djzMem2lH3qRv9ZzfGPLemkzWtszDVCB4IT8TFhVFMO+GwfWH1Je728YFCRsiskJaCSvD4bPrloTUgwmKBWfDwxhBjv2fKFUnCOArAIboOSl1D94eogSKQ9ZkdtP7yf9QgKgUh0cc3wmz25Rw5ePCMRSjB/nfdXGBQKePn7R0y+7YM5ujpIrAGRUfB4cULvHO6BSA3rBu+axoCc+vvBE/WFcY05xxI2/TOEEbD7NbQBaZiT+KStuTK9AY9RnrCSol2BUTuY6/sY8W6K6REm1Slm59U7WmJUk+r8o9W0/atSzzVOElbpGt3QVhIY4XExmztqPOFSdeYoqGuVVKQf7wXgy9ijQq/ZAizmTHqpT63Z6xqTNklsMBrRGSyXfXSlJdQHfk62KdqlnwETVKLm4EJOs3d1GvR/vb/PfGkUtpl9q4Ap7NbpQYnq3xUbwfnF90HtrLVKNAqWVJBFUgEd7eq8jaIp5yHIAGtR0JLB0j8UzDrBfDdln6i0LDrZQW4oqcQe8BewAYjdjFwelhLzUn9w/xTVK+EeSdI5utapyv2yA2wdkekewWVIdJB/Vnbsxx4x4xpEvOmHatX+oxnitanoVogzJK1Dq++x15YW7JFGJG16H1i5PRZKqGRZiXYlPWSjUa34XrdyiN0KQBZ6ggtML7dZaZY50IjSTUnt6pN8zySJY8Ilozdo6CyT+jmo/cmoWKjYsA7oyWntFJkLSlKlKCk63aASobiASI9IthUnrGVUdYQH/ACISgeceW6btKlTl66irUOqHLsBRhzfzixKiEZv4QKRCA7s58YVBrs9s7I0g3od0OWR+tl/vo81peGVHdEiwf3sr/Ml/60wFUTdnEPAoBxOXwhUqp45aHE45xzmkYUMw0ApnhdhDSSfL0hyYNnCGwnj4780gHJatucPGHddvOBQPC5h6QSxVi+fhGkcTwwhBNbzz4V8eXAsd2c/CO1gw2e1G2cfDmDvXEMoYV8K8Wuj1zpZawuzSlJZQmK19VVxT1YU/7wcEb2jyJIYfHN8biy2zrNH2ZKu11apjn9WEFITMIxCQbuESqakFikpIGrWWtbdhxXrn/EcNzcYmbAE6rF0hV8lX61f7JYEA7ubEiQcRrqUNbVP6ZI/TK/KRVk3xIRgAdfW7hLg2jAoXiAm6rU8YCstKb3FFFyB35isJqf2OFPURpxookhx3yi5L3dTuP4uWF9jNSSNZ9WpTr/lONnFO7vuiCtDD9XqXYizvgR+LW+PKj0XR9qH9nEyn90lTYDVUQfBjHjWs5fbwxMeoyZmpoomoaQvl94oe8eWfKJP0rXdB+kvUr6maXkzCBX8CncKGxJN45x6SNGpZgT/+pmufTyjx/Qugplo1ikABLuou3ANeW5AXtGs0Tpe3CR2VIVQdWtRBZIJSXAFWAPhjSJYsWXSvTMqxpZteetyEmoSFzCoqU2HrHltqmlSlKJDqJJo1SSTjtjSaR0GZiVzTPTMnBRExB7zgtTFmYhwAzb4zs2QyikghQLEEMQedxjUiVHBaCSIKZLY1zWElSSosASSWAAd+AFSYI5Qu+u+nlm6Xo0ffSd82X/6iYsZ3Qu1IkiaqUWZyARrJG9N42xD0Qh7RJG2dL/1pz8oKpJO/LQ4wrvv8sfCGparjtv3sbqQ4lb8qRkAoX7Pk/s/yaCloeC1ikviC4cAilTQhmfxasIFcb8/TCAII9s/KOQK0hNb5fP4xxVgX9c0w+MaB7zAhNMM+WN2/cGL0p6/HN0cPPN3n57YAgimdoYRbdH1HWKPxFlIu1Cbj1n7F1LtsViTlomaKmhM5LoKwo6pSC2s5oHv7zF74I1SEBh3tTWqwOv1n7P8Aubhy2w5MbtlVMJupsbs9R7+4ggTfra1NULYfeJN8hIufB97bIQqYhlaur3CaiQ/4VbVG6rtxiNI85J1i7awS+JRqXa3+dh86xE7Tp1agjsa4ooY/2jaWu+ETS1AE6oB1tQ96WrGco/lrdy3lJkp3prld6bv7Sb+sB/ABU0od5EEXFrmgaHLA1QpI1r6zxQ13n3jzNQj0DpBam0VIDv1iiCSMAorPmBGBWM+XtFhW2TolS5CZIJlpSiW7Dv66RMVcbtYgl693YI1fRjQiEWdCSStipidmsS1OJjG6C0ipck6kwdelIQEKS+sEnskDHs9k7GBNCSLfo1pW1Bc1E10kAKYISBVxrBgxuFX8aRKqTpjorJRaBOTrBR7ThRDEACgF4O++u6MP0nkvMK3D6xQdoAAKDe923dffGj6TJtEyegJnKGsC4Cj+EhmSiuIYAOTzbM6YKXCB3kHtqJCipV3eF7BN+0nYIRKj6G0RNtEwSpdSb3uSNpOAwj1jQHRGTZA6RrTCKrN+FE/lGXiv6Jrs1is4E2fJEyZ2lstJIGCaOaC/eTEm1/aJY0OAtSz+yg/9zRnla1GhCY896TdHRZ7ZZpssNLmTkOkXJWJiSW2A3gbjD9q+1RIfq5CjvWoAcwkH1ir/AP7SdbJ8iUtMtKOvlFkgu4mD8SnPg2MJLCoJ+yS37JP807zdqQY+yq3/AJJX83/6x0dGJyqYQ/ZVb/1co3fpQLg2zZAq+yrSFPu0fzRHR0a+qhU/Zdbwf7lLbpqPjHD7MrfhIDf5sv8Aq8/hHR0XQH+zPSH+HH82V/VHD7NtIY2f/wAyT/XCR0Pqhz/Z9bgP/Dn+ZJ/+TzhpfQW3Av1BBF33km/A0mUjo6NS6jSCxzuyVSFpKqKAVJaVsVL+87x28dsR12aal/uFqq2oVSmmD9Yv7w9rHx2x0dFkNCbOsEjq5h1ahRMt5tO5MGv3HYNAzUKNFS5gCh29Uy3QaMmSSvspuDbA1b46OiU0OngubZrNLTLUVS9crDoABLNUqrjd9c2dDTv1Z/iR/VnbHR0NV0uwzkEEJUlSS4IUkEEYghXnk3kjpHbUhSVpEzWDOvVLDdqrTfjtjo6Cq+2aTtCwElkABuwEpJYarFQLmjhnb3qVyyMPSOjoaOMz5w2SL38r46OioHWTt9caxO6PTx/a7PWnXSzj+sS9I6Oh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90" name="AutoShape 10" descr="data:image/jpeg;base64,/9j/4AAQSkZJRgABAQAAAQABAAD/2wCEAAkGBhQSERUUExQWFRQUGBwXGBgWFxcaGBgaFxcaFxgYGBgYGyYeGBojHBsYHy8gIycpLCwsHB4xNTAqNSYrLCkBCQoKDgwOFA8PFCkcFBwpKSkpKSkpKSkpKSkpKSkpKSkpKSkpKSkpKSkpKSkpKSkpKSkpLCkpLCwpKSwpKSwpLP/AABEIAQcAwAMBIgACEQEDEQH/xAAbAAABBQEBAAAAAAAAAAAAAAACAQMEBQYAB//EAEwQAAECAwQGCAMEBwUGBwEAAAECEQADIQQxQfAFElFhcYEGEyIykaGxwdHh8QcjQlJDU2JykpPSFDNUc7IXY4KDosI0o7PD0+LyFv/EABgBAQEBAQEAAAAAAAAAAAAAAAABAgME/8QAGxEBAQEAAwEBAAAAAAAAAAAAAAERAiExEkH/2gAMAwEAAhEDEQA/AMdMm1V4eeTDZnZ8Y6cKk+1bxmsMi8Df8c8hHkbPmeanJvrn6cifw5ZzuxbUHGF/xwhAkeHw3Z9tB6TM8+GHtnhKWpq4Z+WTWDLvwh9ad/pm6KhDO5N8YbFoIphxznzE0fl6w0rOc3wD4tRe837fTxiWiedp8T4RXENszzfnEsKpXPs0A8J5/MfEw2bUp+8f4jCg8IYUmpaGGpAti/zK/iMSZVrUR31fxKiv129nMSEXbM1galLtqxcuZs76oaOk5n62Z/MX8YbJzndDKk5p9PaAljSc39bNx/STPjDiNKzaffTf5kwf92axBCLs5zug0Jq2TBVmjS83CdNpT+8mf1Z8YEaZn/rpv82Z/VEcJDZznhEc5rAWaNOTx+nnH/mzf6ocGm5/6+df+umU/wCqKmXVyDEhAo/wgJa+kNo/xE7+bM2fvZpCDpHaP8ROH/Nmf1RXKGc4QLZ2wEae9T9b4jg3YVpftwiTOatwdsN+2IqV3caxkEtfZuvPgWOPOBCPDOfGCuFK7uR+fnASy7Nj44Y+vKKhyUrcTnZtiQsG8+J+WG7yqTDcjwu+WeMOTM52/KKI85WFX2vnLQ2CWfYH8S3M/PeYNYJuD53RNkaCWRrL1UINxWW3sE3m/wBIggiZzfdt9t0SEktxy/F2rfF1o3QUkq7Slmv4Us52O97nyi7PR+zBvu5rO1QCDTalmFMPKKMYCabS2G2BmHOMbPSGirPLHZlKUdpLtxSlQI2RTWnRMtwQ6CcDUX7wD68IClBLw8hWeeaQVpseob3D3i6BlG4NFBr8r7sc++0wAFM55w6UO3OGwPT2gEIg0KA8vbxhQKQgTm+Aedrs+/02ExHWRfm6H2znNN0RlXuM84gOUQCb4kpNM558YjIEPs2Fc/LJpQ0S0ITSOXT5e3hnER8852RFNTGq14b1+sRUmo47WxPn84krVQ3Yeu+I5qRxHqD7+XKMhcGGfa+Gk4t9aenxMOG7OyOF9dm345uiodlDORDyEFRYZz7mGpO07I0mi9HdkTHHO7hyF5bYAIoiyZSJKe6FTMCb93hm6GF6yzrTDUl8tUlnu3xZ2oJDgAEmpe+rVN7ObhX3i40V0WUtitw9d5B/ZwHGu0XuVE0EtOsHSx3jBhvYJ9o0i7EZgAJar0FXpeTjE2w9H5cu5PEmp+AzSLSXKF3tSntEtGRn6CUTc4vFWDBnzxwhgdGi41m8iGxqKj6RtjLcQzMlxNXHnekej5ScG2Hhf68opplkejMdt2OO3jHpdssbghruVIyGmLCEm5vbP12xqVGctEooVqqBcG4j5RH8osZqXS1dZO/AYepy0QCKxUKLhnjnjtjmLjln5wWpHS07c5eIpzAwyQ541h1YpvuENM/jAdKVwh/DO/L8YYQgfSJWEBGWYEIx47YNQaOCoCHOFCK4QwkXbIkLF+J5QwlVR8IyCJDYQJHpm+FSphndBGKh+zSnoKvhxuz8Y2pR1dnRLl9qYRUgEpBP5Qb2863CMpouTrTEJ/MQncHO7NI9K0fo4CrPqlhwuLb/AIAbXqonR7QKUmvfvKryCzHnU1jXSJIAYBogSk9pID3E8g3y84tZSbsYzVd1bQolZMPpR5wpkg1eMqjFDVhlSYlTEBjjf4RHSk3NAMzZTxVW6wJJIIoQXz4xeq+kVlrVGojzi22MylUuCiAd1G9GiptkkBTp7prwwI8RG16QSSEO1SxF2OHp5xj7Wl01rqk03FmPrG0REqu284cS2d0CT5QhXUbIgew+sNqvpzglJzwht2gDlnPOHdbOc+zIz4w6VhvW/wA/OAaWb68vP3hBCkj3hAmAhrTfxHrDQAoLocmKDHa49XgAqob2jIE3RwVhxv8AWEKg2dkENkBe9F7MV2iWA9K+9HoI9RQpmwFzDaKU8o8+6FlOss3qAYbb3JbyjeAEAAC7nt928ItIs7Mp22mJ4wiusnZAelLuAiwRNpnjGK0dEPIlUhtPtD8sjbEUzOl02wyZJ4ZMSutECtYiCILO15rFdabMXPGJ860hKXOEZqf0mmLfq0JZ+8pTA7WBEbiInSCyHqiwcCtM8YxCZGsmYaM+58GaNppvSq0o7aWf8qqXXENs3xjbFLKzMSli7qA26pqP4fSNxmq1Y3RyTX5w7aVYC5s+UNAZfOEA8tVIaevl4wWt6cITGA5OzPzgyukAlAhwimfOAZpzz84NG/fCMM+MIkDAeEBXzveESmvEb9lYcWM+OyBTfnEesZATEBuO7cHxuhZaa5zndCLNzxxvNWHwdngNP0Vm6ky8VGI2EGu6+PQZFo1kgoc9sPtuY8b4y0noh1cpBBPWKY1BYKYEgHAX1MX/AEdsipRVLU1C9LjRmG4U84tVoWdtkOSFVa+sM2carZxh9UvY/KMKZn6SVqk3NQAGp8LordJWlKEhU6YE0ZlEJJ5ByOESrTY5hSNQaqgQ7MSAT2iHxakRdM9HUTZKUJWUFiCVAkrBIJ1je7gF+MUO6H0siYOyWrjduLxeyZjiprFLoqwCSlCQCQkM5FT2nPARMTi1KluEKKvTRK5yZesyWUs7wnaMcIb03YFS7IpcsKCyKdWxIpTWOOwtdhDvSGVqyxOT35deKfxA8oPRtrlzUBSaPgNrYRUY2zJnhAVNUT1rpKVM5GqWVuD0ffEOxWHqbVKBNCzX3n5xvrRYUPUfxX1vEZTpQBLKJiR/dm478Dt+ka1GW0tKCZ8xI7oUoeeHjEQHyg7VausWpdxUSfGG8IA1GBFc5y0KeHzhBdhAHDiy8NoMGsZ5QDRVsAzWOSKxzeEciAhrN+9vrDYob8tCqXfxGyBxzsjIEpoMNnJmhUVLY59XgizBxmkIaHbu4QHuVhCZtlkTDUaiCeLAHzfwh4WRCJms9QKP5n0jzfoT0tNnIkrLyFmv7BP4k7nvHOPVZ6ElDUL7dl7RL01O0eZOD9mu/e90SrNMeuXiklnUW2DkDYGuEWtlXEE8GF1hjCpAaE1xEUzv8IjzYljVFTd84rbQpSlFrgeeXixHWmVrIUlqN64Rm+isghU6WR3SPN29xGskodLEsRtjF6bnKstoTMl3KDEfmY3Ni8aiL+2SKG9tnhdGO6RqeUpL7fLzEb5fbF2dkYvpHYiklQux3g0ixGDCIMCFmBiU7KeEIE3Z84oVqeMd8Y5QgcWgCbCHdakNpvg1nfANsYJCS8Id22/nBy1VHg0BWqF77c84Qs7419I7AjNQ8A1c7IyC1KVjlClN+EELhBDIig5Seces9D7d19kTrFWtK+7UxqGuUOTee+PJpKs8I1HQXpELPOWlamlzRjcFC4k7GcExL4seiLl1VV9VVDiafOJFnLNvMQpWkZa5pTLWFdgPqkFlAmjjc0SZatt4LxFWq1MIKSH4w0KiCEQJMTrHcPWIdoshJcLKQb2v4g4RIM0JFaRGOkEuxIB4+0UR50uakAIUFE/nDXY9m/wilmaKV1pmTlBaxRFGSkXlht33xoJlsD4Fg9/tFPb7RMWCUoLqo5oBTfWLEO2LSNWvzSGtLyApBdqikV+g7MrWUZhYm7YK4PFnp+YBJChd4RUeYaSltMOcIjkxO6RUmAYs/mTnlFYmKHDsJhBW6EUN8KiANKa7WhwphsO/KFXfugOVdyh2yIdaRtI8zDClRL0cHmyxtWn/AFDCApFZ8I5Jr8OEcUO/H5RyRniN8YBooM7YM47NsNKF23O6CSa55RoOpTS7LtCdWcjzgpG0wMwudkBqugNs1JxST3kuNnZ+Rjf250FKx3SwO57j7R4/om3GTNQvBJD7xiPB49nsa0zJYdilQpveo8olWJ0lbgc4dSIr7Kvqz1Zq1Qdo+IifLVdEVGn2ML71RsekANHIFyQOETAGhUphojFgAwemyINrKikgBt3lFysP8YgWlG+CKKTJKC5rh7xXaT0iDJVLN6lPhdefAROttu1EK1sA74xi7TaVahWXCluU0wN6jyujaKjSU7XmKVWppwuhkJMIL4UnnALqwTYwJUWYwogHEgl4UqY84BJPlC4t8M4wCuYm6FraJX76fIxBetMfr8IstAAm0S+L4YAmAzgNK1+hg0pc7mOfOGgXoduzBuMGn4xiBFXA84IekJq3QqAHO+KHwKRwy0EA5hshzSKFKRjmkeqdCbYTZ5aVYp7PAKKW5NHlZQRSPVeh0tK7FJwKdYPvC1E8vZ90SrF3OBoReDT3HO6DXpEJFQdbY1fCOlLCnSaEUIh4WdhSo2GIqEnS6j+jU3L0eJllt6VXHk9YGaraGiLMQFXoCt93nfFROXbg7PhFbbNKISFEqHjDU/R0tnU6eExXxiGnREtZdEtxgqZrEce1fygM9a55tKwO7JDlRxUBSng2+KPTU8rUogXC78qAWA9I1mlpZA6uUNeYsi7b3Q5wSH+sVGmNHCVZpgBJKiCVEd4khg2AZiP+KNIyjVhVeUIEtWO1655wCvBpQXgBDgMAqBHA1hFKbfn6wJNboAot+jA+/TdRKy/BBinJMW3Rc/fq/wAtf+mAzCk+fq0Gku/MX53wAD4beUHLl47sjdGIOc54mCQnk8OLF3LPGAN+G+NBSc55wYOfOEXK4GouhdVnuI55eKEXxj0j7NrW8pcvFCgoH9+/wIfzwaPOAGy0ar7OJ+rbQkkjrEqSz3migOPZodsSken9UCWI3bMWAfAvdzFxTDstCgKspnZgxI4bRiMI5SOfDGmzeMNxTeBBylcSaXXu1GP5muP4hQ1jDYFEMH2UiPOs707o2i/lDHSTTSLPKBKddSu4kAtW9V1E3OnadsYCZ0hmBZYKB/AAb9ykmuwMn4RqTWXoaLIhJcDWO/tGmNYZta1r1QOykhyfxFyyAlO1RdnwBOEZzo90sIOpaEgJIbXcA3OUkEvUs5owFzVjUWxVdt76uLslTcSRLTu1jDwVsqwCWKV1iSS/eJdPe2M6E/s9YqMn04mdhFe8px+0AmqmwDqBH7yhhG1mqfYX5AvQcEllcJcs/mjCfaAwmSgKnUKi97KUdV95AKjvVFiMqQduPjWOChfl4VMKpEVHYCCSdvKBAg3uDed2+KOArc8Ik1jqvHBFYBcIckTCC4cUNxajbeUAQG+G4Qur8vCAr08cfSDQmu+vk/iIaHjzhxJfl7xiKNZ47/GBSjnn6QRzXeYTVpk5EUI/i0EFbXgUEePnBrT8oqCSYn6Ct4l2iSsjspWCcGTrMS+288YrwRBtUG5i+c+kFe930ve/e9f+qjNcoQ2SACSRqpBJJoGvc/lBA1nwUDtgLDPEyUhbUWgFuIClAcD2hBzRVsKlVO8ClZpVmKkuQ2LNWOTbD9MtHWhSxaG1kEMEgK1pQDF1BF5IUVPgSRhGckdq4BvxMolNPzpPa1dydjx68malBBJoHJ2t1aHpyjyq2T0KWtcsKlJ7xDDXl3NqOKuzlrvKOnGs2K+122uqgnAdlIA3MTVTFmN7GPQejVimpsyUTiy7kP3kJJKEA0vT2yBvGyMt0L0WiZaphWHMtIWkGp1tdACjvYu2+PQ9R+av/eW/vCpEMIDV7KccGSUuf4ZSUp4rMYL7QJj2lKTQiWCrcpSlK1f+EMnkY9EmIGqHqCkEj82KhvKlJSOEec9OSf7SxwQA/wCYlSitXNRUOUIVnAmC2YQLtXN0cDuzmkVHAjO/bBtXhX1gNSDc5xijlGF1q4D6fL1gVNXfCYwBEZEOSxdDJNNn1xztgpSqji2awFelN3jCPez3eb1+MKSwI4584IAV888Iwote7PHIgAvZjfHHBvLjCcBFDiSMIIrHhDbOeXy8PiYJPnFQoV6wYXSA1IIK8IK9l6DWrXsMomuqerxrqrZN1xHgQYuynWLcB49an1MYL7MbY6Zkty6VdYBsHZcnmBHoR7zbFDymxzvrTPdKpyUyUnW1FrIAUB2qSwrV4E7aVjE2iSRWoUHUyqmQ5793b1tmDtFp0u0iV2pElHaTLCRqq7ilgEqfgljyiNaZYKAzqH4Se/rXFU4Yy/akbiVJ6AKAnzEmmuhOrtU01JKuBdxujbXF9hHnNmfCPLrNaVSZqZqQCZawTsUq/US36M4fOPR7FbEzpaVC5aQu92ImLdJO4qaJSBtqWCRxA3feLA9o876eLe2q2aqaYNW7djzMem2lH3qRv9ZzfGPLemkzWtszDVCB4IT8TFhVFMO+GwfWH1Je728YFCRsiskJaCSvD4bPrloTUgwmKBWfDwxhBjv2fKFUnCOArAIboOSl1D94eogSKQ9ZkdtP7yf9QgKgUh0cc3wmz25Rw5ePCMRSjB/nfdXGBQKePn7R0y+7YM5ujpIrAGRUfB4cULvHO6BSA3rBu+axoCc+vvBE/WFcY05xxI2/TOEEbD7NbQBaZiT+KStuTK9AY9RnrCSol2BUTuY6/sY8W6K6REm1Slm59U7WmJUk+r8o9W0/atSzzVOElbpGt3QVhIY4XExmztqPOFSdeYoqGuVVKQf7wXgy9ijQq/ZAizmTHqpT63Z6xqTNklsMBrRGSyXfXSlJdQHfk62KdqlnwETVKLm4EJOs3d1GvR/vb/PfGkUtpl9q4Ap7NbpQYnq3xUbwfnF90HtrLVKNAqWVJBFUgEd7eq8jaIp5yHIAGtR0JLB0j8UzDrBfDdln6i0LDrZQW4oqcQe8BewAYjdjFwelhLzUn9w/xTVK+EeSdI5utapyv2yA2wdkekewWVIdJB/Vnbsxx4x4xpEvOmHatX+oxnitanoVogzJK1Dq++x15YW7JFGJG16H1i5PRZKqGRZiXYlPWSjUa34XrdyiN0KQBZ6ggtML7dZaZY50IjSTUnt6pN8zySJY8Ilozdo6CyT+jmo/cmoWKjYsA7oyWntFJkLSlKlKCk63aASobiASI9IthUnrGVUdYQH/ACISgeceW6btKlTl66irUOqHLsBRhzfzixKiEZv4QKRCA7s58YVBrs9s7I0g3od0OWR+tl/vo81peGVHdEiwf3sr/Ml/60wFUTdnEPAoBxOXwhUqp45aHE45xzmkYUMw0ApnhdhDSSfL0hyYNnCGwnj4780gHJatucPGHddvOBQPC5h6QSxVi+fhGkcTwwhBNbzz4V8eXAsd2c/CO1gw2e1G2cfDmDvXEMoYV8K8Wuj1zpZawuzSlJZQmK19VVxT1YU/7wcEb2jyJIYfHN8biy2zrNH2ZKu11apjn9WEFITMIxCQbuESqakFikpIGrWWtbdhxXrn/EcNzcYmbAE6rF0hV8lX61f7JYEA7ubEiQcRrqUNbVP6ZI/TK/KRVk3xIRgAdfW7hLg2jAoXiAm6rU8YCstKb3FFFyB35isJqf2OFPURpxookhx3yi5L3dTuP4uWF9jNSSNZ9WpTr/lONnFO7vuiCtDD9XqXYizvgR+LW+PKj0XR9qH9nEyn90lTYDVUQfBjHjWs5fbwxMeoyZmpoomoaQvl94oe8eWfKJP0rXdB+kvUr6maXkzCBX8CncKGxJN45x6SNGpZgT/+pmufTyjx/Qugplo1ikABLuou3ANeW5AXtGs0Tpe3CR2VIVQdWtRBZIJSXAFWAPhjSJYsWXSvTMqxpZteetyEmoSFzCoqU2HrHltqmlSlKJDqJJo1SSTjtjSaR0GZiVzTPTMnBRExB7zgtTFmYhwAzb4zs2QyikghQLEEMQedxjUiVHBaCSIKZLY1zWElSSosASSWAAd+AFSYI5Qu+u+nlm6Xo0ffSd82X/6iYsZ3Qu1IkiaqUWZyARrJG9N42xD0Qh7RJG2dL/1pz8oKpJO/LQ4wrvv8sfCGparjtv3sbqQ4lb8qRkAoX7Pk/s/yaCloeC1ikviC4cAilTQhmfxasIFcb8/TCAII9s/KOQK0hNb5fP4xxVgX9c0w+MaB7zAhNMM+WN2/cGL0p6/HN0cPPN3n57YAgimdoYRbdH1HWKPxFlIu1Cbj1n7F1LtsViTlomaKmhM5LoKwo6pSC2s5oHv7zF74I1SEBh3tTWqwOv1n7P8Aubhy2w5MbtlVMJupsbs9R7+4ggTfra1NULYfeJN8hIufB97bIQqYhlaur3CaiQ/4VbVG6rtxiNI85J1i7awS+JRqXa3+dh86xE7Tp1agjsa4ooY/2jaWu+ETS1AE6oB1tQ96WrGco/lrdy3lJkp3prld6bv7Sb+sB/ABU0od5EEXFrmgaHLA1QpI1r6zxQ13n3jzNQj0DpBam0VIDv1iiCSMAorPmBGBWM+XtFhW2TolS5CZIJlpSiW7Dv66RMVcbtYgl693YI1fRjQiEWdCSStipidmsS1OJjG6C0ipck6kwdelIQEKS+sEnskDHs9k7GBNCSLfo1pW1Bc1E10kAKYISBVxrBgxuFX8aRKqTpjorJRaBOTrBR7ThRDEACgF4O++u6MP0nkvMK3D6xQdoAAKDe923dffGj6TJtEyegJnKGsC4Cj+EhmSiuIYAOTzbM6YKXCB3kHtqJCipV3eF7BN+0nYIRKj6G0RNtEwSpdSb3uSNpOAwj1jQHRGTZA6RrTCKrN+FE/lGXiv6Jrs1is4E2fJEyZ2lstJIGCaOaC/eTEm1/aJY0OAtSz+yg/9zRnla1GhCY896TdHRZ7ZZpssNLmTkOkXJWJiSW2A3gbjD9q+1RIfq5CjvWoAcwkH1ir/AP7SdbJ8iUtMtKOvlFkgu4mD8SnPg2MJLCoJ+yS37JP807zdqQY+yq3/AJJX83/6x0dGJyqYQ/ZVb/1co3fpQLg2zZAq+yrSFPu0fzRHR0a+qhU/Zdbwf7lLbpqPjHD7MrfhIDf5sv8Aq8/hHR0XQH+zPSH+HH82V/VHD7NtIY2f/wAyT/XCR0Pqhz/Z9bgP/Dn+ZJ/+TzhpfQW3Av1BBF33km/A0mUjo6NS6jSCxzuyVSFpKqKAVJaVsVL+87x28dsR12aal/uFqq2oVSmmD9Yv7w9rHx2x0dFkNCbOsEjq5h1ahRMt5tO5MGv3HYNAzUKNFS5gCh29Uy3QaMmSSvspuDbA1b46OiU0OngubZrNLTLUVS9crDoABLNUqrjd9c2dDTv1Z/iR/VnbHR0NV0uwzkEEJUlSS4IUkEEYghXnk3kjpHbUhSVpEzWDOvVLDdqrTfjtjo6Cq+2aTtCwElkABuwEpJYarFQLmjhnb3qVyyMPSOjoaOMz5w2SL38r46OioHWTt9caxO6PTx/a7PWnXSzj+sS9I6Oh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92" name="AutoShape 12" descr="data:image/jpeg;base64,/9j/4AAQSkZJRgABAQAAAQABAAD/2wCEAAkGBhQSERUUExQWFRQUGBwXGBgWFxcaGBgaFxcaFxgYGBgYGyYeGBojHBsYHy8gIycpLCwsHB4xNTAqNSYrLCkBCQoKDgwOFA8PFCkcFBwpKSkpKSkpKSkpKSkpKSkpKSkpKSkpKSkpKSkpKSkpKSkpKSkpLCkpLCwpKSwpKSwpLP/AABEIAQcAwAMBIgACEQEDEQH/xAAbAAABBQEBAAAAAAAAAAAAAAACAQMEBQYAB//EAEwQAAECAwQGCAMEBwUGBwEAAAECEQADIQQxQfAFElFhcYEGEyIykaGxwdHh8QcjQlJDU2JykpPSFDNUc7IXY4KDosI0o7PD0+LyFv/EABgBAQEBAQEAAAAAAAAAAAAAAAABAgME/8QAGxEBAQEAAwEBAAAAAAAAAAAAAAERAiExEkH/2gAMAwEAAhEDEQA/AMdMm1V4eeTDZnZ8Y6cKk+1bxmsMi8Df8c8hHkbPmeanJvrn6cifw5ZzuxbUHGF/xwhAkeHw3Z9tB6TM8+GHtnhKWpq4Z+WTWDLvwh9ad/pm6KhDO5N8YbFoIphxznzE0fl6w0rOc3wD4tRe837fTxiWiedp8T4RXENszzfnEsKpXPs0A8J5/MfEw2bUp+8f4jCg8IYUmpaGGpAti/zK/iMSZVrUR31fxKiv129nMSEXbM1galLtqxcuZs76oaOk5n62Z/MX8YbJzndDKk5p9PaAljSc39bNx/STPjDiNKzaffTf5kwf92axBCLs5zug0Jq2TBVmjS83CdNpT+8mf1Z8YEaZn/rpv82Z/VEcJDZznhEc5rAWaNOTx+nnH/mzf6ocGm5/6+df+umU/wCqKmXVyDEhAo/wgJa+kNo/xE7+bM2fvZpCDpHaP8ROH/Nmf1RXKGc4QLZ2wEae9T9b4jg3YVpftwiTOatwdsN+2IqV3caxkEtfZuvPgWOPOBCPDOfGCuFK7uR+fnASy7Nj44Y+vKKhyUrcTnZtiQsG8+J+WG7yqTDcjwu+WeMOTM52/KKI85WFX2vnLQ2CWfYH8S3M/PeYNYJuD53RNkaCWRrL1UINxWW3sE3m/wBIggiZzfdt9t0SEktxy/F2rfF1o3QUkq7Slmv4Us52O97nyi7PR+zBvu5rO1QCDTalmFMPKKMYCabS2G2BmHOMbPSGirPLHZlKUdpLtxSlQI2RTWnRMtwQ6CcDUX7wD68IClBLw8hWeeaQVpseob3D3i6BlG4NFBr8r7sc++0wAFM55w6UO3OGwPT2gEIg0KA8vbxhQKQgTm+Aedrs+/02ExHWRfm6H2znNN0RlXuM84gOUQCb4kpNM558YjIEPs2Fc/LJpQ0S0ITSOXT5e3hnER8852RFNTGq14b1+sRUmo47WxPn84krVQ3Yeu+I5qRxHqD7+XKMhcGGfa+Gk4t9aenxMOG7OyOF9dm345uiodlDORDyEFRYZz7mGpO07I0mi9HdkTHHO7hyF5bYAIoiyZSJKe6FTMCb93hm6GF6yzrTDUl8tUlnu3xZ2oJDgAEmpe+rVN7ObhX3i40V0WUtitw9d5B/ZwHGu0XuVE0EtOsHSx3jBhvYJ9o0i7EZgAJar0FXpeTjE2w9H5cu5PEmp+AzSLSXKF3tSntEtGRn6CUTc4vFWDBnzxwhgdGi41m8iGxqKj6RtjLcQzMlxNXHnekej5ScG2Hhf68opplkejMdt2OO3jHpdssbghruVIyGmLCEm5vbP12xqVGctEooVqqBcG4j5RH8osZqXS1dZO/AYepy0QCKxUKLhnjnjtjmLjln5wWpHS07c5eIpzAwyQ541h1YpvuENM/jAdKVwh/DO/L8YYQgfSJWEBGWYEIx47YNQaOCoCHOFCK4QwkXbIkLF+J5QwlVR8IyCJDYQJHpm+FSphndBGKh+zSnoKvhxuz8Y2pR1dnRLl9qYRUgEpBP5Qb2863CMpouTrTEJ/MQncHO7NI9K0fo4CrPqlhwuLb/AIAbXqonR7QKUmvfvKryCzHnU1jXSJIAYBogSk9pID3E8g3y84tZSbsYzVd1bQolZMPpR5wpkg1eMqjFDVhlSYlTEBjjf4RHSk3NAMzZTxVW6wJJIIoQXz4xeq+kVlrVGojzi22MylUuCiAd1G9GiptkkBTp7prwwI8RG16QSSEO1SxF2OHp5xj7Wl01rqk03FmPrG0REqu284cS2d0CT5QhXUbIgew+sNqvpzglJzwht2gDlnPOHdbOc+zIz4w6VhvW/wA/OAaWb68vP3hBCkj3hAmAhrTfxHrDQAoLocmKDHa49XgAqob2jIE3RwVhxv8AWEKg2dkENkBe9F7MV2iWA9K+9HoI9RQpmwFzDaKU8o8+6FlOss3qAYbb3JbyjeAEAAC7nt928ItIs7Mp22mJ4wiusnZAelLuAiwRNpnjGK0dEPIlUhtPtD8sjbEUzOl02wyZJ4ZMSutECtYiCILO15rFdabMXPGJ860hKXOEZqf0mmLfq0JZ+8pTA7WBEbiInSCyHqiwcCtM8YxCZGsmYaM+58GaNppvSq0o7aWf8qqXXENs3xjbFLKzMSli7qA26pqP4fSNxmq1Y3RyTX5w7aVYC5s+UNAZfOEA8tVIaevl4wWt6cITGA5OzPzgyukAlAhwimfOAZpzz84NG/fCMM+MIkDAeEBXzveESmvEb9lYcWM+OyBTfnEesZATEBuO7cHxuhZaa5zndCLNzxxvNWHwdngNP0Vm6ky8VGI2EGu6+PQZFo1kgoc9sPtuY8b4y0noh1cpBBPWKY1BYKYEgHAX1MX/AEdsipRVLU1C9LjRmG4U84tVoWdtkOSFVa+sM2carZxh9UvY/KMKZn6SVqk3NQAGp8LordJWlKEhU6YE0ZlEJJ5ByOESrTY5hSNQaqgQ7MSAT2iHxakRdM9HUTZKUJWUFiCVAkrBIJ1je7gF+MUO6H0siYOyWrjduLxeyZjiprFLoqwCSlCQCQkM5FT2nPARMTi1KluEKKvTRK5yZesyWUs7wnaMcIb03YFS7IpcsKCyKdWxIpTWOOwtdhDvSGVqyxOT35deKfxA8oPRtrlzUBSaPgNrYRUY2zJnhAVNUT1rpKVM5GqWVuD0ffEOxWHqbVKBNCzX3n5xvrRYUPUfxX1vEZTpQBLKJiR/dm478Dt+ka1GW0tKCZ8xI7oUoeeHjEQHyg7VausWpdxUSfGG8IA1GBFc5y0KeHzhBdhAHDiy8NoMGsZ5QDRVsAzWOSKxzeEciAhrN+9vrDYob8tCqXfxGyBxzsjIEpoMNnJmhUVLY59XgizBxmkIaHbu4QHuVhCZtlkTDUaiCeLAHzfwh4WRCJms9QKP5n0jzfoT0tNnIkrLyFmv7BP4k7nvHOPVZ6ElDUL7dl7RL01O0eZOD9mu/e90SrNMeuXiklnUW2DkDYGuEWtlXEE8GF1hjCpAaE1xEUzv8IjzYljVFTd84rbQpSlFrgeeXixHWmVrIUlqN64Rm+isghU6WR3SPN29xGskodLEsRtjF6bnKstoTMl3KDEfmY3Ni8aiL+2SKG9tnhdGO6RqeUpL7fLzEb5fbF2dkYvpHYiklQux3g0ixGDCIMCFmBiU7KeEIE3Z84oVqeMd8Y5QgcWgCbCHdakNpvg1nfANsYJCS8Id22/nBy1VHg0BWqF77c84Qs7419I7AjNQ8A1c7IyC1KVjlClN+EELhBDIig5Seces9D7d19kTrFWtK+7UxqGuUOTee+PJpKs8I1HQXpELPOWlamlzRjcFC4k7GcExL4seiLl1VV9VVDiafOJFnLNvMQpWkZa5pTLWFdgPqkFlAmjjc0SZatt4LxFWq1MIKSH4w0KiCEQJMTrHcPWIdoshJcLKQb2v4g4RIM0JFaRGOkEuxIB4+0UR50uakAIUFE/nDXY9m/wilmaKV1pmTlBaxRFGSkXlht33xoJlsD4Fg9/tFPb7RMWCUoLqo5oBTfWLEO2LSNWvzSGtLyApBdqikV+g7MrWUZhYm7YK4PFnp+YBJChd4RUeYaSltMOcIjkxO6RUmAYs/mTnlFYmKHDsJhBW6EUN8KiANKa7WhwphsO/KFXfugOVdyh2yIdaRtI8zDClRL0cHmyxtWn/AFDCApFZ8I5Jr8OEcUO/H5RyRniN8YBooM7YM47NsNKF23O6CSa55RoOpTS7LtCdWcjzgpG0wMwudkBqugNs1JxST3kuNnZ+Rjf250FKx3SwO57j7R4/om3GTNQvBJD7xiPB49nsa0zJYdilQpveo8olWJ0lbgc4dSIr7Kvqz1Zq1Qdo+IifLVdEVGn2ML71RsekANHIFyQOETAGhUphojFgAwemyINrKikgBt3lFysP8YgWlG+CKKTJKC5rh7xXaT0iDJVLN6lPhdefAROttu1EK1sA74xi7TaVahWXCluU0wN6jyujaKjSU7XmKVWppwuhkJMIL4UnnALqwTYwJUWYwogHEgl4UqY84BJPlC4t8M4wCuYm6FraJX76fIxBetMfr8IstAAm0S+L4YAmAzgNK1+hg0pc7mOfOGgXoduzBuMGn4xiBFXA84IekJq3QqAHO+KHwKRwy0EA5hshzSKFKRjmkeqdCbYTZ5aVYp7PAKKW5NHlZQRSPVeh0tK7FJwKdYPvC1E8vZ90SrF3OBoReDT3HO6DXpEJFQdbY1fCOlLCnSaEUIh4WdhSo2GIqEnS6j+jU3L0eJllt6VXHk9YGaraGiLMQFXoCt93nfFROXbg7PhFbbNKISFEqHjDU/R0tnU6eExXxiGnREtZdEtxgqZrEce1fygM9a55tKwO7JDlRxUBSng2+KPTU8rUogXC78qAWA9I1mlpZA6uUNeYsi7b3Q5wSH+sVGmNHCVZpgBJKiCVEd4khg2AZiP+KNIyjVhVeUIEtWO1655wCvBpQXgBDgMAqBHA1hFKbfn6wJNboAot+jA+/TdRKy/BBinJMW3Rc/fq/wAtf+mAzCk+fq0Gku/MX53wAD4beUHLl47sjdGIOc54mCQnk8OLF3LPGAN+G+NBSc55wYOfOEXK4GouhdVnuI55eKEXxj0j7NrW8pcvFCgoH9+/wIfzwaPOAGy0ar7OJ+rbQkkjrEqSz3migOPZodsSken9UCWI3bMWAfAvdzFxTDstCgKspnZgxI4bRiMI5SOfDGmzeMNxTeBBylcSaXXu1GP5muP4hQ1jDYFEMH2UiPOs707o2i/lDHSTTSLPKBKddSu4kAtW9V1E3OnadsYCZ0hmBZYKB/AAb9ykmuwMn4RqTWXoaLIhJcDWO/tGmNYZta1r1QOykhyfxFyyAlO1RdnwBOEZzo90sIOpaEgJIbXcA3OUkEvUs5owFzVjUWxVdt76uLslTcSRLTu1jDwVsqwCWKV1iSS/eJdPe2M6E/s9YqMn04mdhFe8px+0AmqmwDqBH7yhhG1mqfYX5AvQcEllcJcs/mjCfaAwmSgKnUKi97KUdV95AKjvVFiMqQduPjWOChfl4VMKpEVHYCCSdvKBAg3uDed2+KOArc8Ik1jqvHBFYBcIckTCC4cUNxajbeUAQG+G4Qur8vCAr08cfSDQmu+vk/iIaHjzhxJfl7xiKNZ47/GBSjnn6QRzXeYTVpk5EUI/i0EFbXgUEePnBrT8oqCSYn6Ct4l2iSsjspWCcGTrMS+288YrwRBtUG5i+c+kFe930ve/e9f+qjNcoQ2SACSRqpBJJoGvc/lBA1nwUDtgLDPEyUhbUWgFuIClAcD2hBzRVsKlVO8ClZpVmKkuQ2LNWOTbD9MtHWhSxaG1kEMEgK1pQDF1BF5IUVPgSRhGckdq4BvxMolNPzpPa1dydjx68malBBJoHJ2t1aHpyjyq2T0KWtcsKlJ7xDDXl3NqOKuzlrvKOnGs2K+122uqgnAdlIA3MTVTFmN7GPQejVimpsyUTiy7kP3kJJKEA0vT2yBvGyMt0L0WiZaphWHMtIWkGp1tdACjvYu2+PQ9R+av/eW/vCpEMIDV7KccGSUuf4ZSUp4rMYL7QJj2lKTQiWCrcpSlK1f+EMnkY9EmIGqHqCkEj82KhvKlJSOEec9OSf7SxwQA/wCYlSitXNRUOUIVnAmC2YQLtXN0cDuzmkVHAjO/bBtXhX1gNSDc5xijlGF1q4D6fL1gVNXfCYwBEZEOSxdDJNNn1xztgpSqji2awFelN3jCPez3eb1+MKSwI4584IAV888Iwote7PHIgAvZjfHHBvLjCcBFDiSMIIrHhDbOeXy8PiYJPnFQoV6wYXSA1IIK8IK9l6DWrXsMomuqerxrqrZN1xHgQYuynWLcB49an1MYL7MbY6Zkty6VdYBsHZcnmBHoR7zbFDymxzvrTPdKpyUyUnW1FrIAUB2qSwrV4E7aVjE2iSRWoUHUyqmQ5793b1tmDtFp0u0iV2pElHaTLCRqq7ilgEqfgljyiNaZYKAzqH4Se/rXFU4Yy/akbiVJ6AKAnzEmmuhOrtU01JKuBdxujbXF9hHnNmfCPLrNaVSZqZqQCZawTsUq/US36M4fOPR7FbEzpaVC5aQu92ImLdJO4qaJSBtqWCRxA3feLA9o876eLe2q2aqaYNW7djzMem2lH3qRv9ZzfGPLemkzWtszDVCB4IT8TFhVFMO+GwfWH1Je728YFCRsiskJaCSvD4bPrloTUgwmKBWfDwxhBjv2fKFUnCOArAIboOSl1D94eogSKQ9ZkdtP7yf9QgKgUh0cc3wmz25Rw5ePCMRSjB/nfdXGBQKePn7R0y+7YM5ujpIrAGRUfB4cULvHO6BSA3rBu+axoCc+vvBE/WFcY05xxI2/TOEEbD7NbQBaZiT+KStuTK9AY9RnrCSol2BUTuY6/sY8W6K6REm1Slm59U7WmJUk+r8o9W0/atSzzVOElbpGt3QVhIY4XExmztqPOFSdeYoqGuVVKQf7wXgy9ijQq/ZAizmTHqpT63Z6xqTNklsMBrRGSyXfXSlJdQHfk62KdqlnwETVKLm4EJOs3d1GvR/vb/PfGkUtpl9q4Ap7NbpQYnq3xUbwfnF90HtrLVKNAqWVJBFUgEd7eq8jaIp5yHIAGtR0JLB0j8UzDrBfDdln6i0LDrZQW4oqcQe8BewAYjdjFwelhLzUn9w/xTVK+EeSdI5utapyv2yA2wdkekewWVIdJB/Vnbsxx4x4xpEvOmHatX+oxnitanoVogzJK1Dq++x15YW7JFGJG16H1i5PRZKqGRZiXYlPWSjUa34XrdyiN0KQBZ6ggtML7dZaZY50IjSTUnt6pN8zySJY8Ilozdo6CyT+jmo/cmoWKjYsA7oyWntFJkLSlKlKCk63aASobiASI9IthUnrGVUdYQH/ACISgeceW6btKlTl66irUOqHLsBRhzfzixKiEZv4QKRCA7s58YVBrs9s7I0g3od0OWR+tl/vo81peGVHdEiwf3sr/Ml/60wFUTdnEPAoBxOXwhUqp45aHE45xzmkYUMw0ApnhdhDSSfL0hyYNnCGwnj4780gHJatucPGHddvOBQPC5h6QSxVi+fhGkcTwwhBNbzz4V8eXAsd2c/CO1gw2e1G2cfDmDvXEMoYV8K8Wuj1zpZawuzSlJZQmK19VVxT1YU/7wcEb2jyJIYfHN8biy2zrNH2ZKu11apjn9WEFITMIxCQbuESqakFikpIGrWWtbdhxXrn/EcNzcYmbAE6rF0hV8lX61f7JYEA7ubEiQcRrqUNbVP6ZI/TK/KRVk3xIRgAdfW7hLg2jAoXiAm6rU8YCstKb3FFFyB35isJqf2OFPURpxookhx3yi5L3dTuP4uWF9jNSSNZ9WpTr/lONnFO7vuiCtDD9XqXYizvgR+LW+PKj0XR9qH9nEyn90lTYDVUQfBjHjWs5fbwxMeoyZmpoomoaQvl94oe8eWfKJP0rXdB+kvUr6maXkzCBX8CncKGxJN45x6SNGpZgT/+pmufTyjx/Qugplo1ikABLuou3ANeW5AXtGs0Tpe3CR2VIVQdWtRBZIJSXAFWAPhjSJYsWXSvTMqxpZteetyEmoSFzCoqU2HrHltqmlSlKJDqJJo1SSTjtjSaR0GZiVzTPTMnBRExB7zgtTFmYhwAzb4zs2QyikghQLEEMQedxjUiVHBaCSIKZLY1zWElSSosASSWAAd+AFSYI5Qu+u+nlm6Xo0ffSd82X/6iYsZ3Qu1IkiaqUWZyARrJG9N42xD0Qh7RJG2dL/1pz8oKpJO/LQ4wrvv8sfCGparjtv3sbqQ4lb8qRkAoX7Pk/s/yaCloeC1ikviC4cAilTQhmfxasIFcb8/TCAII9s/KOQK0hNb5fP4xxVgX9c0w+MaB7zAhNMM+WN2/cGL0p6/HN0cPPN3n57YAgimdoYRbdH1HWKPxFlIu1Cbj1n7F1LtsViTlomaKmhM5LoKwo6pSC2s5oHv7zF74I1SEBh3tTWqwOv1n7P8Aubhy2w5MbtlVMJupsbs9R7+4ggTfra1NULYfeJN8hIufB97bIQqYhlaur3CaiQ/4VbVG6rtxiNI85J1i7awS+JRqXa3+dh86xE7Tp1agjsa4ooY/2jaWu+ETS1AE6oB1tQ96WrGco/lrdy3lJkp3prld6bv7Sb+sB/ABU0od5EEXFrmgaHLA1QpI1r6zxQ13n3jzNQj0DpBam0VIDv1iiCSMAorPmBGBWM+XtFhW2TolS5CZIJlpSiW7Dv66RMVcbtYgl693YI1fRjQiEWdCSStipidmsS1OJjG6C0ipck6kwdelIQEKS+sEnskDHs9k7GBNCSLfo1pW1Bc1E10kAKYISBVxrBgxuFX8aRKqTpjorJRaBOTrBR7ThRDEACgF4O++u6MP0nkvMK3D6xQdoAAKDe923dffGj6TJtEyegJnKGsC4Cj+EhmSiuIYAOTzbM6YKXCB3kHtqJCipV3eF7BN+0nYIRKj6G0RNtEwSpdSb3uSNpOAwj1jQHRGTZA6RrTCKrN+FE/lGXiv6Jrs1is4E2fJEyZ2lstJIGCaOaC/eTEm1/aJY0OAtSz+yg/9zRnla1GhCY896TdHRZ7ZZpssNLmTkOkXJWJiSW2A3gbjD9q+1RIfq5CjvWoAcwkH1ir/AP7SdbJ8iUtMtKOvlFkgu4mD8SnPg2MJLCoJ+yS37JP807zdqQY+yq3/AJJX83/6x0dGJyqYQ/ZVb/1co3fpQLg2zZAq+yrSFPu0fzRHR0a+qhU/Zdbwf7lLbpqPjHD7MrfhIDf5sv8Aq8/hHR0XQH+zPSH+HH82V/VHD7NtIY2f/wAyT/XCR0Pqhz/Z9bgP/Dn+ZJ/+TzhpfQW3Av1BBF33km/A0mUjo6NS6jSCxzuyVSFpKqKAVJaVsVL+87x28dsR12aal/uFqq2oVSmmD9Yv7w9rHx2x0dFkNCbOsEjq5h1ahRMt5tO5MGv3HYNAzUKNFS5gCh29Uy3QaMmSSvspuDbA1b46OiU0OngubZrNLTLUVS9crDoABLNUqrjd9c2dDTv1Z/iR/VnbHR0NV0uwzkEEJUlSS4IUkEEYghXnk3kjpHbUhSVpEzWDOvVLDdqrTfjtjo6Cq+2aTtCwElkABuwEpJYarFQLmjhnb3qVyyMPSOjoaOMz5w2SL38r46OioHWTt9caxO6PTx/a7PWnXSzj+sS9I6Oh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94" name="AutoShape 14" descr="data:image/jpeg;base64,/9j/4AAQSkZJRgABAQAAAQABAAD/2wCEAAkGBhQSERUUExQWFRQUGBwXGBgWFxcaGBgaFxcaFxgYGBgYGyYeGBojHBsYHy8gIycpLCwsHB4xNTAqNSYrLCkBCQoKDgwOFA8PFCkcFBwpKSkpKSkpKSkpKSkpKSkpKSkpKSkpKSkpKSkpKSkpKSkpKSkpLCkpLCwpKSwpKSwpLP/AABEIAQcAwAMBIgACEQEDEQH/xAAbAAABBQEBAAAAAAAAAAAAAAACAQMEBQYAB//EAEwQAAECAwQGCAMEBwUGBwEAAAECEQADIQQxQfAFElFhcYEGEyIykaGxwdHh8QcjQlJDU2JykpPSFDNUc7IXY4KDosI0o7PD0+LyFv/EABgBAQEBAQEAAAAAAAAAAAAAAAABAgME/8QAGxEBAQEAAwEBAAAAAAAAAAAAAAERAiExEkH/2gAMAwEAAhEDEQA/AMdMm1V4eeTDZnZ8Y6cKk+1bxmsMi8Df8c8hHkbPmeanJvrn6cifw5ZzuxbUHGF/xwhAkeHw3Z9tB6TM8+GHtnhKWpq4Z+WTWDLvwh9ad/pm6KhDO5N8YbFoIphxznzE0fl6w0rOc3wD4tRe837fTxiWiedp8T4RXENszzfnEsKpXPs0A8J5/MfEw2bUp+8f4jCg8IYUmpaGGpAti/zK/iMSZVrUR31fxKiv129nMSEXbM1galLtqxcuZs76oaOk5n62Z/MX8YbJzndDKk5p9PaAljSc39bNx/STPjDiNKzaffTf5kwf92axBCLs5zug0Jq2TBVmjS83CdNpT+8mf1Z8YEaZn/rpv82Z/VEcJDZznhEc5rAWaNOTx+nnH/mzf6ocGm5/6+df+umU/wCqKmXVyDEhAo/wgJa+kNo/xE7+bM2fvZpCDpHaP8ROH/Nmf1RXKGc4QLZ2wEae9T9b4jg3YVpftwiTOatwdsN+2IqV3caxkEtfZuvPgWOPOBCPDOfGCuFK7uR+fnASy7Nj44Y+vKKhyUrcTnZtiQsG8+J+WG7yqTDcjwu+WeMOTM52/KKI85WFX2vnLQ2CWfYH8S3M/PeYNYJuD53RNkaCWRrL1UINxWW3sE3m/wBIggiZzfdt9t0SEktxy/F2rfF1o3QUkq7Slmv4Us52O97nyi7PR+zBvu5rO1QCDTalmFMPKKMYCabS2G2BmHOMbPSGirPLHZlKUdpLtxSlQI2RTWnRMtwQ6CcDUX7wD68IClBLw8hWeeaQVpseob3D3i6BlG4NFBr8r7sc++0wAFM55w6UO3OGwPT2gEIg0KA8vbxhQKQgTm+Aedrs+/02ExHWRfm6H2znNN0RlXuM84gOUQCb4kpNM558YjIEPs2Fc/LJpQ0S0ITSOXT5e3hnER8852RFNTGq14b1+sRUmo47WxPn84krVQ3Yeu+I5qRxHqD7+XKMhcGGfa+Gk4t9aenxMOG7OyOF9dm345uiodlDORDyEFRYZz7mGpO07I0mi9HdkTHHO7hyF5bYAIoiyZSJKe6FTMCb93hm6GF6yzrTDUl8tUlnu3xZ2oJDgAEmpe+rVN7ObhX3i40V0WUtitw9d5B/ZwHGu0XuVE0EtOsHSx3jBhvYJ9o0i7EZgAJar0FXpeTjE2w9H5cu5PEmp+AzSLSXKF3tSntEtGRn6CUTc4vFWDBnzxwhgdGi41m8iGxqKj6RtjLcQzMlxNXHnekej5ScG2Hhf68opplkejMdt2OO3jHpdssbghruVIyGmLCEm5vbP12xqVGctEooVqqBcG4j5RH8osZqXS1dZO/AYepy0QCKxUKLhnjnjtjmLjln5wWpHS07c5eIpzAwyQ541h1YpvuENM/jAdKVwh/DO/L8YYQgfSJWEBGWYEIx47YNQaOCoCHOFCK4QwkXbIkLF+J5QwlVR8IyCJDYQJHpm+FSphndBGKh+zSnoKvhxuz8Y2pR1dnRLl9qYRUgEpBP5Qb2863CMpouTrTEJ/MQncHO7NI9K0fo4CrPqlhwuLb/AIAbXqonR7QKUmvfvKryCzHnU1jXSJIAYBogSk9pID3E8g3y84tZSbsYzVd1bQolZMPpR5wpkg1eMqjFDVhlSYlTEBjjf4RHSk3NAMzZTxVW6wJJIIoQXz4xeq+kVlrVGojzi22MylUuCiAd1G9GiptkkBTp7prwwI8RG16QSSEO1SxF2OHp5xj7Wl01rqk03FmPrG0REqu284cS2d0CT5QhXUbIgew+sNqvpzglJzwht2gDlnPOHdbOc+zIz4w6VhvW/wA/OAaWb68vP3hBCkj3hAmAhrTfxHrDQAoLocmKDHa49XgAqob2jIE3RwVhxv8AWEKg2dkENkBe9F7MV2iWA9K+9HoI9RQpmwFzDaKU8o8+6FlOss3qAYbb3JbyjeAEAAC7nt928ItIs7Mp22mJ4wiusnZAelLuAiwRNpnjGK0dEPIlUhtPtD8sjbEUzOl02wyZJ4ZMSutECtYiCILO15rFdabMXPGJ860hKXOEZqf0mmLfq0JZ+8pTA7WBEbiInSCyHqiwcCtM8YxCZGsmYaM+58GaNppvSq0o7aWf8qqXXENs3xjbFLKzMSli7qA26pqP4fSNxmq1Y3RyTX5w7aVYC5s+UNAZfOEA8tVIaevl4wWt6cITGA5OzPzgyukAlAhwimfOAZpzz84NG/fCMM+MIkDAeEBXzveESmvEb9lYcWM+OyBTfnEesZATEBuO7cHxuhZaa5zndCLNzxxvNWHwdngNP0Vm6ky8VGI2EGu6+PQZFo1kgoc9sPtuY8b4y0noh1cpBBPWKY1BYKYEgHAX1MX/AEdsipRVLU1C9LjRmG4U84tVoWdtkOSFVa+sM2carZxh9UvY/KMKZn6SVqk3NQAGp8LordJWlKEhU6YE0ZlEJJ5ByOESrTY5hSNQaqgQ7MSAT2iHxakRdM9HUTZKUJWUFiCVAkrBIJ1je7gF+MUO6H0siYOyWrjduLxeyZjiprFLoqwCSlCQCQkM5FT2nPARMTi1KluEKKvTRK5yZesyWUs7wnaMcIb03YFS7IpcsKCyKdWxIpTWOOwtdhDvSGVqyxOT35deKfxA8oPRtrlzUBSaPgNrYRUY2zJnhAVNUT1rpKVM5GqWVuD0ffEOxWHqbVKBNCzX3n5xvrRYUPUfxX1vEZTpQBLKJiR/dm478Dt+ka1GW0tKCZ8xI7oUoeeHjEQHyg7VausWpdxUSfGG8IA1GBFc5y0KeHzhBdhAHDiy8NoMGsZ5QDRVsAzWOSKxzeEciAhrN+9vrDYob8tCqXfxGyBxzsjIEpoMNnJmhUVLY59XgizBxmkIaHbu4QHuVhCZtlkTDUaiCeLAHzfwh4WRCJms9QKP5n0jzfoT0tNnIkrLyFmv7BP4k7nvHOPVZ6ElDUL7dl7RL01O0eZOD9mu/e90SrNMeuXiklnUW2DkDYGuEWtlXEE8GF1hjCpAaE1xEUzv8IjzYljVFTd84rbQpSlFrgeeXixHWmVrIUlqN64Rm+isghU6WR3SPN29xGskodLEsRtjF6bnKstoTMl3KDEfmY3Ni8aiL+2SKG9tnhdGO6RqeUpL7fLzEb5fbF2dkYvpHYiklQux3g0ixGDCIMCFmBiU7KeEIE3Z84oVqeMd8Y5QgcWgCbCHdakNpvg1nfANsYJCS8Id22/nBy1VHg0BWqF77c84Qs7419I7AjNQ8A1c7IyC1KVjlClN+EELhBDIig5Seces9D7d19kTrFWtK+7UxqGuUOTee+PJpKs8I1HQXpELPOWlamlzRjcFC4k7GcExL4seiLl1VV9VVDiafOJFnLNvMQpWkZa5pTLWFdgPqkFlAmjjc0SZatt4LxFWq1MIKSH4w0KiCEQJMTrHcPWIdoshJcLKQb2v4g4RIM0JFaRGOkEuxIB4+0UR50uakAIUFE/nDXY9m/wilmaKV1pmTlBaxRFGSkXlht33xoJlsD4Fg9/tFPb7RMWCUoLqo5oBTfWLEO2LSNWvzSGtLyApBdqikV+g7MrWUZhYm7YK4PFnp+YBJChd4RUeYaSltMOcIjkxO6RUmAYs/mTnlFYmKHDsJhBW6EUN8KiANKa7WhwphsO/KFXfugOVdyh2yIdaRtI8zDClRL0cHmyxtWn/AFDCApFZ8I5Jr8OEcUO/H5RyRniN8YBooM7YM47NsNKF23O6CSa55RoOpTS7LtCdWcjzgpG0wMwudkBqugNs1JxST3kuNnZ+Rjf250FKx3SwO57j7R4/om3GTNQvBJD7xiPB49nsa0zJYdilQpveo8olWJ0lbgc4dSIr7Kvqz1Zq1Qdo+IifLVdEVGn2ML71RsekANHIFyQOETAGhUphojFgAwemyINrKikgBt3lFysP8YgWlG+CKKTJKC5rh7xXaT0iDJVLN6lPhdefAROttu1EK1sA74xi7TaVahWXCluU0wN6jyujaKjSU7XmKVWppwuhkJMIL4UnnALqwTYwJUWYwogHEgl4UqY84BJPlC4t8M4wCuYm6FraJX76fIxBetMfr8IstAAm0S+L4YAmAzgNK1+hg0pc7mOfOGgXoduzBuMGn4xiBFXA84IekJq3QqAHO+KHwKRwy0EA5hshzSKFKRjmkeqdCbYTZ5aVYp7PAKKW5NHlZQRSPVeh0tK7FJwKdYPvC1E8vZ90SrF3OBoReDT3HO6DXpEJFQdbY1fCOlLCnSaEUIh4WdhSo2GIqEnS6j+jU3L0eJllt6VXHk9YGaraGiLMQFXoCt93nfFROXbg7PhFbbNKISFEqHjDU/R0tnU6eExXxiGnREtZdEtxgqZrEce1fygM9a55tKwO7JDlRxUBSng2+KPTU8rUogXC78qAWA9I1mlpZA6uUNeYsi7b3Q5wSH+sVGmNHCVZpgBJKiCVEd4khg2AZiP+KNIyjVhVeUIEtWO1655wCvBpQXgBDgMAqBHA1hFKbfn6wJNboAot+jA+/TdRKy/BBinJMW3Rc/fq/wAtf+mAzCk+fq0Gku/MX53wAD4beUHLl47sjdGIOc54mCQnk8OLF3LPGAN+G+NBSc55wYOfOEXK4GouhdVnuI55eKEXxj0j7NrW8pcvFCgoH9+/wIfzwaPOAGy0ar7OJ+rbQkkjrEqSz3migOPZodsSken9UCWI3bMWAfAvdzFxTDstCgKspnZgxI4bRiMI5SOfDGmzeMNxTeBBylcSaXXu1GP5muP4hQ1jDYFEMH2UiPOs707o2i/lDHSTTSLPKBKddSu4kAtW9V1E3OnadsYCZ0hmBZYKB/AAb9ykmuwMn4RqTWXoaLIhJcDWO/tGmNYZta1r1QOykhyfxFyyAlO1RdnwBOEZzo90sIOpaEgJIbXcA3OUkEvUs5owFzVjUWxVdt76uLslTcSRLTu1jDwVsqwCWKV1iSS/eJdPe2M6E/s9YqMn04mdhFe8px+0AmqmwDqBH7yhhG1mqfYX5AvQcEllcJcs/mjCfaAwmSgKnUKi97KUdV95AKjvVFiMqQduPjWOChfl4VMKpEVHYCCSdvKBAg3uDed2+KOArc8Ik1jqvHBFYBcIckTCC4cUNxajbeUAQG+G4Qur8vCAr08cfSDQmu+vk/iIaHjzhxJfl7xiKNZ47/GBSjnn6QRzXeYTVpk5EUI/i0EFbXgUEePnBrT8oqCSYn6Ct4l2iSsjspWCcGTrMS+288YrwRBtUG5i+c+kFe930ve/e9f+qjNcoQ2SACSRqpBJJoGvc/lBA1nwUDtgLDPEyUhbUWgFuIClAcD2hBzRVsKlVO8ClZpVmKkuQ2LNWOTbD9MtHWhSxaG1kEMEgK1pQDF1BF5IUVPgSRhGckdq4BvxMolNPzpPa1dydjx68malBBJoHJ2t1aHpyjyq2T0KWtcsKlJ7xDDXl3NqOKuzlrvKOnGs2K+122uqgnAdlIA3MTVTFmN7GPQejVimpsyUTiy7kP3kJJKEA0vT2yBvGyMt0L0WiZaphWHMtIWkGp1tdACjvYu2+PQ9R+av/eW/vCpEMIDV7KccGSUuf4ZSUp4rMYL7QJj2lKTQiWCrcpSlK1f+EMnkY9EmIGqHqCkEj82KhvKlJSOEec9OSf7SxwQA/wCYlSitXNRUOUIVnAmC2YQLtXN0cDuzmkVHAjO/bBtXhX1gNSDc5xijlGF1q4D6fL1gVNXfCYwBEZEOSxdDJNNn1xztgpSqji2awFelN3jCPez3eb1+MKSwI4584IAV888Iwote7PHIgAvZjfHHBvLjCcBFDiSMIIrHhDbOeXy8PiYJPnFQoV6wYXSA1IIK8IK9l6DWrXsMomuqerxrqrZN1xHgQYuynWLcB49an1MYL7MbY6Zkty6VdYBsHZcnmBHoR7zbFDymxzvrTPdKpyUyUnW1FrIAUB2qSwrV4E7aVjE2iSRWoUHUyqmQ5793b1tmDtFp0u0iV2pElHaTLCRqq7ilgEqfgljyiNaZYKAzqH4Se/rXFU4Yy/akbiVJ6AKAnzEmmuhOrtU01JKuBdxujbXF9hHnNmfCPLrNaVSZqZqQCZawTsUq/US36M4fOPR7FbEzpaVC5aQu92ImLdJO4qaJSBtqWCRxA3feLA9o876eLe2q2aqaYNW7djzMem2lH3qRv9ZzfGPLemkzWtszDVCB4IT8TFhVFMO+GwfWH1Je728YFCRsiskJaCSvD4bPrloTUgwmKBWfDwxhBjv2fKFUnCOArAIboOSl1D94eogSKQ9ZkdtP7yf9QgKgUh0cc3wmz25Rw5ePCMRSjB/nfdXGBQKePn7R0y+7YM5ujpIrAGRUfB4cULvHO6BSA3rBu+axoCc+vvBE/WFcY05xxI2/TOEEbD7NbQBaZiT+KStuTK9AY9RnrCSol2BUTuY6/sY8W6K6REm1Slm59U7WmJUk+r8o9W0/atSzzVOElbpGt3QVhIY4XExmztqPOFSdeYoqGuVVKQf7wXgy9ijQq/ZAizmTHqpT63Z6xqTNklsMBrRGSyXfXSlJdQHfk62KdqlnwETVKLm4EJOs3d1GvR/vb/PfGkUtpl9q4Ap7NbpQYnq3xUbwfnF90HtrLVKNAqWVJBFUgEd7eq8jaIp5yHIAGtR0JLB0j8UzDrBfDdln6i0LDrZQW4oqcQe8BewAYjdjFwelhLzUn9w/xTVK+EeSdI5utapyv2yA2wdkekewWVIdJB/Vnbsxx4x4xpEvOmHatX+oxnitanoVogzJK1Dq++x15YW7JFGJG16H1i5PRZKqGRZiXYlPWSjUa34XrdyiN0KQBZ6ggtML7dZaZY50IjSTUnt6pN8zySJY8Ilozdo6CyT+jmo/cmoWKjYsA7oyWntFJkLSlKlKCk63aASobiASI9IthUnrGVUdYQH/ACISgeceW6btKlTl66irUOqHLsBRhzfzixKiEZv4QKRCA7s58YVBrs9s7I0g3od0OWR+tl/vo81peGVHdEiwf3sr/Ml/60wFUTdnEPAoBxOXwhUqp45aHE45xzmkYUMw0ApnhdhDSSfL0hyYNnCGwnj4780gHJatucPGHddvOBQPC5h6QSxVi+fhGkcTwwhBNbzz4V8eXAsd2c/CO1gw2e1G2cfDmDvXEMoYV8K8Wuj1zpZawuzSlJZQmK19VVxT1YU/7wcEb2jyJIYfHN8biy2zrNH2ZKu11apjn9WEFITMIxCQbuESqakFikpIGrWWtbdhxXrn/EcNzcYmbAE6rF0hV8lX61f7JYEA7ubEiQcRrqUNbVP6ZI/TK/KRVk3xIRgAdfW7hLg2jAoXiAm6rU8YCstKb3FFFyB35isJqf2OFPURpxookhx3yi5L3dTuP4uWF9jNSSNZ9WpTr/lONnFO7vuiCtDD9XqXYizvgR+LW+PKj0XR9qH9nEyn90lTYDVUQfBjHjWs5fbwxMeoyZmpoomoaQvl94oe8eWfKJP0rXdB+kvUr6maXkzCBX8CncKGxJN45x6SNGpZgT/+pmufTyjx/Qugplo1ikABLuou3ANeW5AXtGs0Tpe3CR2VIVQdWtRBZIJSXAFWAPhjSJYsWXSvTMqxpZteetyEmoSFzCoqU2HrHltqmlSlKJDqJJo1SSTjtjSaR0GZiVzTPTMnBRExB7zgtTFmYhwAzb4zs2QyikghQLEEMQedxjUiVHBaCSIKZLY1zWElSSosASSWAAd+AFSYI5Qu+u+nlm6Xo0ffSd82X/6iYsZ3Qu1IkiaqUWZyARrJG9N42xD0Qh7RJG2dL/1pz8oKpJO/LQ4wrvv8sfCGparjtv3sbqQ4lb8qRkAoX7Pk/s/yaCloeC1ikviC4cAilTQhmfxasIFcb8/TCAII9s/KOQK0hNb5fP4xxVgX9c0w+MaB7zAhNMM+WN2/cGL0p6/HN0cPPN3n57YAgimdoYRbdH1HWKPxFlIu1Cbj1n7F1LtsViTlomaKmhM5LoKwo6pSC2s5oHv7zF74I1SEBh3tTWqwOv1n7P8Aubhy2w5MbtlVMJupsbs9R7+4ggTfra1NULYfeJN8hIufB97bIQqYhlaur3CaiQ/4VbVG6rtxiNI85J1i7awS+JRqXa3+dh86xE7Tp1agjsa4ooY/2jaWu+ETS1AE6oB1tQ96WrGco/lrdy3lJkp3prld6bv7Sb+sB/ABU0od5EEXFrmgaHLA1QpI1r6zxQ13n3jzNQj0DpBam0VIDv1iiCSMAorPmBGBWM+XtFhW2TolS5CZIJlpSiW7Dv66RMVcbtYgl693YI1fRjQiEWdCSStipidmsS1OJjG6C0ipck6kwdelIQEKS+sEnskDHs9k7GBNCSLfo1pW1Bc1E10kAKYISBVxrBgxuFX8aRKqTpjorJRaBOTrBR7ThRDEACgF4O++u6MP0nkvMK3D6xQdoAAKDe923dffGj6TJtEyegJnKGsC4Cj+EhmSiuIYAOTzbM6YKXCB3kHtqJCipV3eF7BN+0nYIRKj6G0RNtEwSpdSb3uSNpOAwj1jQHRGTZA6RrTCKrN+FE/lGXiv6Jrs1is4E2fJEyZ2lstJIGCaOaC/eTEm1/aJY0OAtSz+yg/9zRnla1GhCY896TdHRZ7ZZpssNLmTkOkXJWJiSW2A3gbjD9q+1RIfq5CjvWoAcwkH1ir/AP7SdbJ8iUtMtKOvlFkgu4mD8SnPg2MJLCoJ+yS37JP807zdqQY+yq3/AJJX83/6x0dGJyqYQ/ZVb/1co3fpQLg2zZAq+yrSFPu0fzRHR0a+qhU/Zdbwf7lLbpqPjHD7MrfhIDf5sv8Aq8/hHR0XQH+zPSH+HH82V/VHD7NtIY2f/wAyT/XCR0Pqhz/Z9bgP/Dn+ZJ/+TzhpfQW3Av1BBF33km/A0mUjo6NS6jSCxzuyVSFpKqKAVJaVsVL+87x28dsR12aal/uFqq2oVSmmD9Yv7w9rHx2x0dFkNCbOsEjq5h1ahRMt5tO5MGv3HYNAzUKNFS5gCh29Uy3QaMmSSvspuDbA1b46OiU0OngubZrNLTLUVS9crDoABLNUqrjd9c2dDTv1Z/iR/VnbHR0NV0uwzkEEJUlSS4IUkEEYghXnk3kjpHbUhSVpEzWDOvVLDdqrTfjtjo6Cq+2aTtCwElkABuwEpJYarFQLmjhnb3qVyyMPSOjoaOMz5w2SL38r46OioHWTt9caxO6PTx/a7PWnXSzj+sS9I6Oh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6" name="Picture 16" descr="http://www.colarte.com/graficas/Fotografos/ArchivoCromos/Presidentes/ACrPrzqh01.jpg"/>
          <p:cNvPicPr>
            <a:picLocks noChangeAspect="1" noChangeArrowheads="1"/>
          </p:cNvPicPr>
          <p:nvPr/>
        </p:nvPicPr>
        <p:blipFill>
          <a:blip r:embed="rId6"/>
          <a:srcRect l="4573" t="8333" r="15396" b="13888"/>
          <a:stretch>
            <a:fillRect/>
          </a:stretch>
        </p:blipFill>
        <p:spPr bwMode="auto">
          <a:xfrm>
            <a:off x="5572132" y="3571876"/>
            <a:ext cx="2143140" cy="2857520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5715008" y="6429396"/>
            <a:ext cx="2001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/>
              <a:t>MISAEL PASTRANA BORRERO</a:t>
            </a:r>
            <a:endParaRPr lang="es-E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487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000" b="1" dirty="0" smtClean="0"/>
              <a:t>MARQUETALIA Y REPÚBLICAS INDEPENDIENTES </a:t>
            </a:r>
            <a:endParaRPr lang="es-ES" sz="4000" b="1" dirty="0"/>
          </a:p>
        </p:txBody>
      </p:sp>
      <p:sp>
        <p:nvSpPr>
          <p:cNvPr id="27651" name="4 Marcador de contenido"/>
          <p:cNvSpPr>
            <a:spLocks noGrp="1"/>
          </p:cNvSpPr>
          <p:nvPr>
            <p:ph sz="half" idx="1"/>
          </p:nvPr>
        </p:nvSpPr>
        <p:spPr>
          <a:xfrm>
            <a:off x="465138" y="2000257"/>
            <a:ext cx="4038600" cy="4071949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s-ES" dirty="0" smtClean="0"/>
              <a:t>El Ejército en 1955 ataca a la guerrilla liberal en Villa Rica  en el  Tolima</a:t>
            </a:r>
          </a:p>
          <a:p>
            <a:pPr algn="just" eaLnBrk="1" hangingPunct="1"/>
            <a:r>
              <a:rPr lang="es-ES" dirty="0" smtClean="0"/>
              <a:t>Desplazamiento de colonos armados a </a:t>
            </a:r>
            <a:r>
              <a:rPr lang="es-ES" dirty="0" err="1" smtClean="0"/>
              <a:t>Marquetalia</a:t>
            </a:r>
            <a:r>
              <a:rPr lang="es-ES" dirty="0" smtClean="0"/>
              <a:t> , el Pato, Guayabero, rio Chiquito, el </a:t>
            </a:r>
            <a:r>
              <a:rPr lang="es-ES" dirty="0" err="1" smtClean="0"/>
              <a:t>Ariari</a:t>
            </a:r>
            <a:r>
              <a:rPr lang="es-ES" dirty="0" smtClean="0"/>
              <a:t> (Repúblicas Independientes)</a:t>
            </a:r>
          </a:p>
        </p:txBody>
      </p:sp>
      <p:pic>
        <p:nvPicPr>
          <p:cNvPr id="18434" name="Picture 2" descr="tirofijo_comienzos_far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886523" cy="25003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7867"/>
          <a:stretch>
            <a:fillRect/>
          </a:stretch>
        </p:blipFill>
        <p:spPr bwMode="auto">
          <a:xfrm>
            <a:off x="5000628" y="4133874"/>
            <a:ext cx="3857652" cy="25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OPERACIÓN MARQUETALIA</a:t>
            </a:r>
            <a:endParaRPr lang="es-ES" sz="4000" b="1" dirty="0"/>
          </a:p>
        </p:txBody>
      </p:sp>
      <p:sp>
        <p:nvSpPr>
          <p:cNvPr id="29699" name="4 Marcador de contenido"/>
          <p:cNvSpPr>
            <a:spLocks noGrp="1"/>
          </p:cNvSpPr>
          <p:nvPr>
            <p:ph idx="1"/>
          </p:nvPr>
        </p:nvSpPr>
        <p:spPr>
          <a:xfrm>
            <a:off x="457200" y="1589093"/>
            <a:ext cx="4757742" cy="48403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El comandante Jacobo Arenas, dirigió un frente guerrillero en los Llanos Orientales </a:t>
            </a:r>
          </a:p>
          <a:p>
            <a:pPr algn="just"/>
            <a:r>
              <a:rPr lang="es-ES" dirty="0" smtClean="0"/>
              <a:t>Esos movimientos agrarios armados y de autodefensa de campesinos, se denominaban Repúblicas Independientes eran 17.</a:t>
            </a:r>
          </a:p>
          <a:p>
            <a:pPr algn="just"/>
            <a:r>
              <a:rPr lang="es-ES" dirty="0" smtClean="0"/>
              <a:t>La operación </a:t>
            </a:r>
            <a:r>
              <a:rPr lang="es-ES" dirty="0" err="1" smtClean="0"/>
              <a:t>Marquetalia</a:t>
            </a:r>
            <a:r>
              <a:rPr lang="es-ES" dirty="0" smtClean="0"/>
              <a:t>, fue un ataque del ejercito a estos movimientos.</a:t>
            </a:r>
          </a:p>
          <a:p>
            <a:pPr algn="just"/>
            <a:endParaRPr lang="es-ES" dirty="0" smtClean="0"/>
          </a:p>
        </p:txBody>
      </p:sp>
      <p:pic>
        <p:nvPicPr>
          <p:cNvPr id="14338" name="Picture 2" descr="http://3.bp.blogspot.com/-bttbg7fHb5g/UIFkxi7xFrI/AAAAAAAACZ0/RfKC-ZwmkdA/s1600/LA+TOMA+DE+MARQUETA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3286148" cy="21200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215074" y="6143644"/>
            <a:ext cx="16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Operación </a:t>
            </a:r>
            <a:r>
              <a:rPr lang="es-ES" sz="1200" dirty="0" err="1" smtClean="0"/>
              <a:t>Marquetalia</a:t>
            </a:r>
            <a:endParaRPr lang="es-ES" sz="1200" dirty="0"/>
          </a:p>
        </p:txBody>
      </p:sp>
      <p:pic>
        <p:nvPicPr>
          <p:cNvPr id="14340" name="Picture 4" descr="http://www.terra.com.co/addon/img/noticias/Revel575b770farevel575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736"/>
            <a:ext cx="3277744" cy="214314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357950" y="3571876"/>
            <a:ext cx="167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Frente JACOBO ARENAS</a:t>
            </a:r>
            <a:endParaRPr lang="es-E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OPERACIÓN MARQUETALIA</a:t>
            </a:r>
            <a:endParaRPr lang="es-ES" sz="4000" b="1" dirty="0"/>
          </a:p>
        </p:txBody>
      </p:sp>
      <p:sp>
        <p:nvSpPr>
          <p:cNvPr id="29699" name="4 Marcador de contenido"/>
          <p:cNvSpPr>
            <a:spLocks noGrp="1"/>
          </p:cNvSpPr>
          <p:nvPr>
            <p:ph idx="1"/>
          </p:nvPr>
        </p:nvSpPr>
        <p:spPr>
          <a:xfrm>
            <a:off x="457200" y="1589093"/>
            <a:ext cx="4757742" cy="48403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El comandante Jacobo Arenas, dirigió un frente guerrillero en los Llanos Orientales </a:t>
            </a:r>
          </a:p>
          <a:p>
            <a:pPr algn="just"/>
            <a:r>
              <a:rPr lang="es-ES" dirty="0" smtClean="0"/>
              <a:t>Esos movimientos agrarios armados y de autodefensa de campesinos, se denominaban Repúblicas Independientes eran 17.</a:t>
            </a:r>
          </a:p>
          <a:p>
            <a:pPr algn="just"/>
            <a:r>
              <a:rPr lang="es-ES" dirty="0" smtClean="0"/>
              <a:t>La operación </a:t>
            </a:r>
            <a:r>
              <a:rPr lang="es-ES" dirty="0" err="1" smtClean="0"/>
              <a:t>Marquetalia</a:t>
            </a:r>
            <a:r>
              <a:rPr lang="es-ES" dirty="0" smtClean="0"/>
              <a:t>, fue un ataque del ejercito a estos movimientos.</a:t>
            </a:r>
          </a:p>
          <a:p>
            <a:pPr algn="just"/>
            <a:endParaRPr lang="es-ES" dirty="0" smtClean="0"/>
          </a:p>
        </p:txBody>
      </p:sp>
      <p:pic>
        <p:nvPicPr>
          <p:cNvPr id="14338" name="Picture 2" descr="http://3.bp.blogspot.com/-bttbg7fHb5g/UIFkxi7xFrI/AAAAAAAACZ0/RfKC-ZwmkdA/s1600/LA+TOMA+DE+MARQUETA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00504"/>
            <a:ext cx="3286148" cy="21200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215074" y="6143644"/>
            <a:ext cx="16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Operación </a:t>
            </a:r>
            <a:r>
              <a:rPr lang="es-ES" sz="1200" dirty="0" err="1" smtClean="0"/>
              <a:t>Marquetalia</a:t>
            </a:r>
            <a:endParaRPr lang="es-ES" sz="1200" dirty="0"/>
          </a:p>
        </p:txBody>
      </p:sp>
      <p:pic>
        <p:nvPicPr>
          <p:cNvPr id="14340" name="Picture 4" descr="http://www.terra.com.co/addon/img/noticias/Revel575b770farevel575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28736"/>
            <a:ext cx="3277744" cy="214314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357950" y="3571876"/>
            <a:ext cx="1671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200" dirty="0" smtClean="0"/>
              <a:t>Frente JACOBO ARENAS</a:t>
            </a:r>
            <a:endParaRPr lang="es-E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OPERACIÓN MARQUETALIA</a:t>
            </a:r>
            <a:endParaRPr lang="es-ES" sz="4000" b="1" dirty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900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El ejército con 16.000 soldados contra 42 campesinos organizados. En esos movimientos de autodefensas que se convirtió en guerrilla móvil.</a:t>
            </a:r>
          </a:p>
          <a:p>
            <a:pPr algn="just"/>
            <a:r>
              <a:rPr lang="es-ES" dirty="0" smtClean="0"/>
              <a:t>Su líder era Pedro Antonio Marín, alias Manuel Marulanda Vélez o “Tirofijo”.</a:t>
            </a:r>
          </a:p>
          <a:p>
            <a:pPr algn="just"/>
            <a:r>
              <a:rPr lang="es-ES" dirty="0" smtClean="0"/>
              <a:t>Los guerrilleros perdieron a dos militares y se trasladaron a rio Chiquito.</a:t>
            </a:r>
          </a:p>
        </p:txBody>
      </p:sp>
      <p:sp>
        <p:nvSpPr>
          <p:cNvPr id="12290" name="AutoShape 2" descr="data:image/jpeg;base64,/9j/4AAQSkZJRgABAQAAAQABAAD/2wCEAAkGBxQTEhUUExQWFhUXGB8bGBgYGRwaHxwcHB0fHBscHBoYHCggHBolHxwXITEiJSkrLi4uGB8zODQsNygtLisBCgoKDg0OGxAQGywkHyQtLCwsLCwsLCwsLCwsLCwsLCwsLCwsLCwsLCwsLCwsLCwsLCwsLCwsLCwsLCwsLCwsLP/AABEIALoBDgMBIgACEQEDEQH/xAAcAAACAwEBAQEAAAAAAAAAAAAFBgMEBwIBAAj/xABEEAABAgQEAwUGBAMFCAMBAAABAhEAAwQhBRIxQQZRYRMicYGhBxQykbHBI1LR8EJi4RVDcpKyFiQzc4Ki0vF0g+Jj/8QAGgEAAwEBAQEAAAAAAAAAAAAAAgMEAQAFBv/EAC0RAAICAgIBBAECBQUAAAAAAAABAhEDIRIxBBMiQVFhBdEyQnGhwSNDUmKB/9oADAMBAAIRAxEAPwApwYlUqdMmKIyrALjS3IwXxPiRnVsHjAMS4gnznGdSUOWQk5R5tqYek0M5WHKTILqkACcHAUAwJIDudeUSyxbsb/QtSpiapU1aw5ewOwgDWy0U9UnZK0eTvFHhvHxKUe00I16xHjlV7zLzOHQbeB2h3BrXwBB8dlytSCWN/CANXSgaForSq6Yjdx1jyfiS1nRvCMWOSY954tbPFKy6kkxZwOoJXfaKKEkm8F8DonC1jUbdOcMcaRNkm5GhYLjeVAFyRyST/SKntHosyaeoOijdwzPzjzhGantcqwCFDfnDT7QKXtcOWwvLZQ8ojftyhwlygZ7h3EHuoyMVJBs3KNB4TwwVkz3haWSAGDOTGFy5qisPz+kOvCPtBXQTcp78lR7yd09R+kH5GOfB8OzYtG712HypycqkJBHwlg4O0JciWpcxVMmSTNT8Sm7o5KKtgRDV/tRTzKb3iSe0eyUpurMb5W1imnGZqJYVMkkLNy2g6qbU9NucReDDIr5dBTlS0QngKUpH+9VC1eBAHzIMEcFw+hphlpZUu2pDEk8yrUmEnEcbXNvne7dPIaQX4Sw1apnaLJSlPqfy/rHprXRF6rk6HuXVltAOTRxmKjrFdS81k6DlEdZTLZxNyp5G3qNY2xj10E0TgLZh4PEU9b2UgKT5H0MI9ZiAQopdK1dC/qN4r0PE6swSO4VEBiDv4x1gJy+hgqOHqZZJkq7FR1CfhJ6oP2IjN+J+ElpmKnFQmy0fFLFlONSx1TpoY0uVNltnnNnJvp4Cw8oGcRVkspQUMCTlbmCDY+nzjLD5SSsxjEqRaxnEwAj+73A5QHzqTqPODuJU60kZkEE6ZtYHTnfKsWO/KCtjIwT2wZiZmBibCK8pKlMGMEcUp1JKUBQWDo0TS0dmQFAx1sLjFDJhVGkSgoKSDl7wJjyikiYSsju6JB5bqgPIQFTEKAYddG3tBZeIJSlyzqtlGwgafwNVBXCaISkTJylAJUrup3+XKFiZmVMUZTlRJLi9osrwxc2b2hQUpb4jsOjwbwOfLlqCUkBL99ZDk9Ix6MXdkXBFDPqqky1h0JS6jcHVo13DeGZctssuW/MjMfWAfs5qBMrJ2VIyJl68+9rGkLAAfQDnDoNV0KyTldAoUh0Ki3JIb6QicccZLp1CVSIBUk99RvtpaLHFXGxU8uQrIgljMNs3RJ2HWEudKHzNybxssldCrM/4fwpc+oly5ctUw5gSlIewuXbba7RsXC8kyMTaagSzUSinKQ3eR3gG5FOb5QE9js3s5dVNa5WhD7sElRHqDB3i3EMy6KbuioR8lFj9T84lzJTTiXrE+HIr8R+yqmmdpMpZi5cwuoS1MZZOuUWzJfm5jK6eRlUXtfQ6+cbois/EuWYxlGPYWgVc4ywS81WVzupWnzMHCWqA8nEoxX5FitpGLgHKd4q5L3jdKzgCR7mZaVq7XK5JbKVs5ADOBqBGJqQzg6w6ErJpQceyLJy3i5SYkunmAKQ2XUdIqy5ClOBteGmiwv3hKZsxP8LKB6WBEbJr5MirLXvUoKC5SgAQCL6HlDxLr/eKaalgypZ36RiasMUqYqWm5QefW0aVgVKaSnKSvN3VPd9R9IjzxSa+w8cabM4mSxmcG41gVV/GfGClHRTlJUtA7odTnfoIEzTmJVFK7MfQ6+yrGuwrUIUvLLnAoL6BWqT8xlf+aN0udI/NnCdEZlVKGyVBajsEpUFKJ+TeJEbzNrjJvnJB0y/SAnSZgS/sKUpYmzUJBGgT3X6loJAy0IZJTLSHu9h1vGfcQcU1SSkSZCy98xSVabMIVsXxLEJ4AmS5gT+VKCB5jfzjEco/I61vHq0DKlSSfzAN8h94UsU4rWsuVknqX+sK1RJnuxQpP+INFb+ypp1PygqD0g0vFpi7Zz84YeGJkps8xbzAWAKtA2oG+8KR4aW2pfoY7l4DOH94oR1IQ8ux9rMeCSMiXv3lEG/QPt1jriKtllUskEABQKXt3mvbfaFHCk1KZiUMJgJ0UCYda2VIKieyKiDodAd/K0A1QNtp2xiq6eROp0qmZEhSQXOt4yfibh8SSVSJyZg/KTfyjRKdaVKJUxayRsALAAeUUeJuGxUyzkYL2PWB9TZ6EcPt7MW/tI9olRDZbNB2nBqZsqUgfEXJ5J3MBsbwSfImZZsspc2Ox8DDVwkZciVNWFZp2Vkp3bpDr1aJnD3bPKfDxVVikhQlyJJAJ0snl1JjSKOmoRlAlpUXt3XJPOEjBacJl5U3WtRUvmS+kONCsUqc0wPMVokXIH2hcpNsdxSRb4hw/tpS06Wt5bQg+7GXZQYvpDBiGOT1AhwkchrCr265qyLkizmMimbGSNJ9lMxKJk5SlAfhgkkswBijx5xyqasy6eZlkAEHQFaju5vlHrC2nDUZGW5fbn5RxX8GIEoryuvYDb+sM5pKhaVytinj83tAhJXmvdi8SUmITAgIcqy6Pq0W6fBMt8hHlF2XTgbRloN40xr4MEo0q+wlqlJ7X+Necq7qblgAnwEScUSCU04SX/HQ/wDmERcEUakU5SVBTzlfCXsAAAW0NtIMY5Lydg4LGan0BMIb3ou/21EJ9p09IUKzBCjEUkXQtYmt494/IvDpLkDKC92i/iC5ZkyTlGdIACmv8N/K8BykmqByrlS/IJlVpKwHLEs0DOI+AaWalSZSOzmn4ZmZR73JQdiDBITyHUQCzkDqI6wzF/eDuMtyevL6wSk10blgn8Geo4MmSJJE4ATCqyknMC2jEQNpK2ZTqIIJ2yxrNdKRMJzklI5bdRGY4jOSlcwzT3gWbe3SGRm32eflxKLtA/FsPLGcgMol1AdYsyUzim61ZW0CUgN4xFUY6SGSkBO73eCNDWEyQQLN9I6baQMWmRVQCJZGgb0hOVS06XC1TFvdpYCR/mU7+Qi9jGNGaCkd1MLylqBABYQxJm3+A/h2PIp83Y0wGYMSuYpRIFwLAW6RbqeP6pWqJI5fhgt5qgImkUUiwcqy2LgnX9IuzuF5w/LeOb+w1G1osf7e1o0mpHQS0f8AjES+Oa427cjwQj/xir/szP8A5fnHX+y07cp9YzlEL0pP4OKniipXdc3MRo4T+keS+JagF8yS3NCT87ROOFJn5k+sSDhFf5x8o3lE30ZfRInjOYfjkyVf4QUf6THi+J0KF5S0HmmZm9FD7x5/sfM/OPlHY4NmN8Y8GjOUQX434CeBYzTBZJqpstwwzyut3KXHKGhNA6xOl1HayyQxQU/FuFAaHxhDqeEJiUFTu3SOuEVrkziAtsyWyl2JsQ7HVxY/rHKntCsmBpUHMOx91kvqo/WHvDK4ZQXjGJ1LMlLXzSSVcufyvDJwpxKZh7JWqbg84XOHyiyGRaizR8d7KZIWqeAUJSTfaMYw5aTPzKskpUU9OQh344nL9zdKrEjMOYeM+CyU5mYgMOsHiXtYvM03Qb4d4pRImLWQVKYhA2B5wwyseE8Z8wJPxDlCBhtGrOlwA5OsGaWjClshGW9zeCcUSybeg/25mEgac4kXOl06Q91HRI1Jj1xJSEp+Lny/rAkSe8pajmUTZ9owOGMJy61WcKzEK6XHhFypxGetkiaPID1ijIwycuUZyZSzKTZSwLBtb9I6wagXMnoYdzMlJPQm7eTwLGuD/lC/9oVKUFThSRqcrj5tFRXEEzdMs+KRGljEkFBkJSkS8pTlAs36xmVLgUyetSZABIDlyzXaM0G4ShSkM+FUpkVFQhmBm50tymJCv9WYeUEOKU/goOrTEn6j7wXODiZNTNJbugEc2dvqYtTUJByqSCOoG0BxKr6BoJyCx05RURUDOplhaW7ob4TopJB0IIPpBuYoPtEU+Sgg90Am5I1MY4/Jq7FjiXEhKplrCQFWAvqSQIVuH+KTLHZqSStR23J38Is+0+b2MmWLqSuZ4EMl4TKasS3dAc7vfzJjeLo5yV0bCie0tKdVquTzP6D7Rl3HNSFVczR0hILcwN+txF7CsTnJQso/EyoJd9G1AhMrJxUszCSoqLqPjB44tbJfIcWuKGvDcFRNlhQLH56CL9IlMtKpQuAWv1hepsRmBAy5QBve/rBLhmoz9p2huFfaMyp0TxlG6Qv8QSpaS0rQFieu4gFMmMQ8NKkldQZZYpCidBAPG5eaZ3B3RaGw6Ocr6GHg+kE7IALJm949Tf5s0O9WhnSE6bwC9lNKgCY5JZSSLMASCG1PL0hnq0TAFlEsru5YhPh8RHpCpv3aKsS9uxeXU5FMpBbmDBGTOlqFmL7QGXXzSsj3ZQ6kv9IlkXUk5CkjW0A0x6CnZJck6CLA7MbpAiSro2lE9IWCZYuvM3KMQcmMcubLOigfCCEmnQQGML2FYjSrLS1Jf8psfXWDqVhgU2Yxz0B2fYlSEoIFrRlFSlSJrkOX0PQ9I2cSypLwgYrhQXML911a9XufIQWOVC8sbI+JCiZhvbS1FMxJ/FSQO8kqyAu2xbxeFDh9HZKTOUWGgB3jSOJ5MuVRLUR3MiEgDchaSPUGM3M1c0qmLdkhkpGg5ecOxS5RYjPBQkqGirr0zUha3yEMwu0LtRLcEI5Fou8LJKgoFyG3vHNZSiSsqHwH4hy8I5adAN6IsAUEp7VRzKSCEp3c2hlROTJSO0UyyHURt4DnCXhFR/vISkZkqVYQ345ToVlQzzlmzbbfIQTpdiEiBNYJg7r5Ro+sWV0yex7RK3OhHIxaXgEuTLcrUGAHNy0CpeFTZaytKFGWR3w7W5h94C0+ihaRsVHXJlypclIZKUBOUaM1/F7wuTKfLMCUAMiYLDlt9Ymw49qiXNCu6tCVJ5sQ8UcRzSq2WoaTUgHxFifpC3ssnFUmi3TZ0zHIs/OBvDZXIVPUbZl93wdX9IIXzRPiSZQTLAfMQVKI3zKIT8gn1jh2TckNs12cRVqFOxfSLktIIuYiVTJG3zjWhKaKaZhVswG5iObPGxJizMkKI5R1R0YDqIc/aAoNSRnPtYlZqWWRqiaSxGwSQWhBwvD3KSxK1aBnZ9LByTG2e0TA1T6dCZaSshblI1IUGJ8rQJ4cwOVhwMxZC6hQZ9QhP5Unna5hidKieWN5JWgLwjwvVSlpenmCWQrMVBnCgf4Xe5aEbFqMyJq0n4TdFmty8RG1I44chKQSYQPajPlTVJmS1AqZ5jaAu1ubsHjYyti8uPh2A8B7JVOVLF0kg/aKUis/FWZacoIFoDJKwCEqIB1HOL/DimWvOdGgprRPVSOVVCxMUoWMVEuZyRsbmJKgZpyxds23KLKCkKcDRkh9YJdAVsbPZbMyT6pBJymWlaRyKZgD9LKI84fsRUrVCX5sf28BOFZKAJqv41JSLflDkn5t8oPUyWN3ifI/cehijUdgGZLvsDyCb+sXKLDlE97xaClbiSJYJYPFyglqKApYAJD22eMSsc9FOqpHQRARVIl2LPsSNRDZMl2PpAWelBXlmJZ9D9RHVRqdgmVgsp3UhDHwv6QSk4XKLZEpQHuU7/vnFuRh0rZz0JeJJhCNA3hGNmNHS2lpYkloC4lhqJkklIPaFYyt9ItzZ2bXcwQwtBsws7Zt0n9De8AmdVbM89oVT2ciVTqI/OsvyJypA5uVP4QkInFSBLDpSe9bfk8e8S4iautWpRypz5RvlQnu/QOfGC+M4TKWZXu89C1GxLsGA5bRZBcYqJDklzk5ATB8RNOsqJU3LnHuK48qc4ACU9dTHmLU6JSshUFKG40grwnw4Jg94mXQk91H5yOf8sbrsWwpwTw92KfepwY5CZYOzj4on4NojMmzJ61FQFgTz1gli+MKW6cuVgxGzDQDpCl/bM1BVLlzMiDawgVckwqS6HrG6lKZYBYudHa0AcQxVa5SpYAZvh6eMR4TTJmJUtanSgXJ583gJNxJ3CAT12gYx2HqjTODyVUcn+UFJ6MTaO+ICypCiHyzAx6KsR4OBATgaoUKZSVG4mG3IKAP1eGLE8MmzpTyk5iLgOzsQRr1EA+2XRVwRdM4KdgBAWilmcVmzAhI/wCkfqTBwYeu7M7esUsJw2ZKltMSQoqJ9bRgy0NtObRKpUDaaoggguHgrENHqthz+keiaBrFY1GvS0CcRxQXjLOjEvYriuXNfkPvGaY7jD5lE90evQdYJ4tVFZ1YaE+oPhrCDU1yZ80XGSW5R/MXYn5MYyK5M3JP0467LtBiCjOlkulKlZQOVj8zaJcTpwpwteUOLlr8/UwNrpqlIQtD9xalDxGkDOIsRNStK8mW3w9XvD4xPNlbdk2IJky/hXmO8fYNThZIFySABuSdABuYg4ewWbUTkyZMszJi9ANBzKjolI3MfoHgngKnwxIWWnVRF5hFkv8Awyk/wjqbn0jptRRy/isz3AvZnXLmGYqWmVLIsqarKeVkAFQ8wIYpHshlKWCuqVmGiZUsM/UqUXHkI0z3Ja7zFlI5D7xZp5aJYAQNbvuepMT+rJv6NaQkVvB6KNJmpnLU4CShQS1yC4KfCKNVUgJOzQ3YlSqqAsXZKSUB2dWiQeY18z0DIs+UVDxH0t9oCUrdleB62VMOSZ0wqPwp08f6Rbq8RnSiXuizNqOh5iPcPnJSkJS1hd/WK0/FJJLLmDyvBx6HttvR8eJVlLS0qUrl8PzJETVK5k5AVMTlUBYAux8WiqlUkK7kxLjrF8T7dOkadtMqUeIkgO7ixA5wUlkL1gHUpGYKG5Y8vGLqTl84VLQbdk83W2kLON8cGjnLQgFSjLFrMFF2f0MHlTPPwu/gN4xjE5yp9RNmEEZlnWzAWAI5gMPKDxQ5O2IzZOKr7JuGkvNUtQBABd+ZjqpoQ5sACXgthWGTJSCSlX4gcW28doHV8kvoARzu8VXskVLRF/ZwKUlC0KJ1Sdba+kaLh9ahUpLMlIFtoypU4yy7JfmzQYo+IM6Mi+6rYjQ+MY06FSVug9jlUklWVVgm5HM8oXZwCStJOoBEXge1AloSVKURZIJJ5sBfR4aMV4FWtOZEqaCOaT8tHjFJR0N40tE/DNCJdMkP8VzyLwlcQUXZzlbB3DA/aCdFjE6T+EvVFmUP1YwTSDPQRNRlP8J38YFNxlbCrRc9mKu07Ys7JT83MaHLqcoaE32dcOrly53futQuB+Xb1g5WlcsjNccxpAyau0W4VcUmX6arDkxbNSFGF1M9y6bHeLlDPAfM4MDY5wR8qqyljFiVi40eFquqO8QCCPFj6xXQVbFvN4C2d7a2MWIYmNi2x+0LlRXlR6mzdY5nIOqjAzE1rQCZQBWzhzYdesaLk1FWCeM8ZyJEhB7xDzDySbhPnv8A1hbo6lOTLZJ2Oljr5x2Zay5mpNy+fU33MXqTh+ZMSTLAUPzEgDoHVZ+kVRhSpHnTm5Stl3B8URLStBAU90+O4PSF6esqWwSQ1gNz4dSTBik4YnqUZakKlXDrUCwHMEWV0AMPvAHs+p11Mud2s1aZKhMKVJSAopLi4L/Exbo0dXFWwX9jn7MuEBh9P2kxP+9TkgzN8idUyx4bkanwEOlJT3zK8ukeBOZT9YlrJuVMRuVvkzCKomZlBHmW5D9t5xxNVqejRBh4JSVnVRsf5R9iXPyiHF6nIn7czsPM284FP5Ztbos0U4HORolWUdWFz8yR5QiY6sJnzG0e/QkA/vxh1MvspKU7gX6k3J+ZMZVXV5ViNVLe2SWoDqxCvQj5RtWNxNKRNKokzEqMxOpsDy59DrAZXCknMShSk/8AcP1EMEiqCkHmCXHX9IrT8JK7lYT0v9jBRky9V8gwcJP/AHjdQP6xYpOHyj4aiYejuPk0TU+BkF+0c9X/AFi9LQU2Nh0+0E5G6+Acys+RemrjprFo1IA8Bziti6k2KPiGhe9+m4iGmpFKDA3FyOvWAasAlwbHwKtgHVLLEG3eI/d+sNqsLw/EUFcyQgrVYrHcmgjmpOvm7xlVXNyYjObdSPmpCSrTq8NVPXCTMKtgplNqz2I3caw+K4kOXb/IZ4l4DnTEj3SqKQkN2a+6/wD9gB9QIyfHOGa2mWEzZM8FTkN+IFNqypZUOusbhQ47mZCiLiytH38I5xSqnhcvLNCJLK7TKRnzWylL6b35Q1EyyaPziqaGuxMXsNqpUrvGWFK5k6eUbh2CcuVUmmnyzo6ZYPV0lOX9YWK7C8LnKKFUy5CtCqWcgB5sCU/9rQXGwVOwn7PuIKCVJEyUD7wpI7cqSXSeSSzBHJjfe8NiuKUFTElJ3BBB+RjH8MopMqTMlpVO7RU3KxSkgjvCzXJAbk5O0b/imD09ZL74f8q02Uk8wdvDSJPIyelJL7LcOWKXuQuYrhNLXp/GS6gO7MT3VjzGo6GE48E1kuelEtSJ0g/3iiElI5KS7k/4XfpFjGqaow6Y0x1SVFkTUux5BX5V9NDt0OYPxBmACm6F41TUkU8IyVxDNNRpppKZYLqA7x0c7tyDxTmoCx3m6f8AqLKqwLF2MfFKTpBG1SAvuYIOxETJl2uHi3Uy9SOUQLAgRiYGme7zF94hCtnBKfTvJ9R4R1/ZSmORIWOaFoUPq/pCBTYuoFp6tT3V7joeY+keV+Jy7oVLWo2PeYAjYgpdweYMZ6c1oiWe+hyqsMmhOdSUy0AOVzFAJSOagHUW5AOYB4jJTVT2TNWiXKloQqYR/CkfEUjRSiSydQ/QwMwdKpy0Ily0C7h3UEly6gFE5QH21LbmNRqcFXSyUopZUqbMHeUiYSZqy3eVbu9p/K7s7aNDY4n8i82aTVFPhnh2hMrJMp5cw6Z1OskaguVMxvoAzNC3jc6nlLTJpEBFOh1ABRUVqUxUt1EkuAAL6JEcz+LUhWaaBlmJymWgf8MXfM+5fSA65q1/CoKyuAo731LGxNi214fFcexGPk3svVlcVI7p8uUarwPRlFIha0JTNmgEsGdIfJmH5iLmw1jKMAwVVTNkylLsuYlwnZKXUtybvlCtGGlo3iYb2sBtCPIypqkNaompEMHMD68lSgkaqLeA3PyeL6iyYo0Scy1L2Fh4m5+w+cRv6MX2WVsGA2DAfSFzFwV1FOi2XPmN7nKHTbe4SYY55YQGXTZqqWo6ICvmQPsY5mos4tMYRhNXWEYvOUOSU/JAjb8ZNvOMAlqz1M6Zv2yvQkD0EUYl7mLyS4xDK8TvnR4EcuaT9jH03iJyHLfvnHlBgwnTpiEKyTFJCkk/CrYpV6XiliuFTJZyTZZSrZxY+B38o1462XYsvqR/IZl4nM/Zi0KxcxNrgW/o8KtJNmygU6p5G7QzcP41LUOzUMnUm3z/AFgWvkbsilKJV3rQaoGSLFyduccrw97ggpJsf3rDTwpw1lInTQzXQk6k/mI26COhFzejJzUI2ZhxpRiTiOX+SWVf4mc+v0EEsTTbNzAfzA6c3ES+0mhIr0TFaLSfmlvsRE01OaWDzDfv97RS1WjysmWpRYNwjEsgUhaVKKQ6coctqQ1hbX5xRxHHZs1kISUJJ7ylXs3kDfYcoiyELBGoL+cFVHt5agr4v4TztoeZ38IyMqNzwr3pEPuS8xCZtyHS6dXuzg+WnKIqiknkkHs7jUn/APLv+giWXMJly1H4kkoV5QQVe8HzZN6skD8Fpmq6VEwJL1Ccyr6OwDn+YCNklgyld3Q6jaMPrcQEpaJoN5c0EDnlUlXqxEbtOWlaErSXSoAg8wbj0jxP1aLbjMt8d2tlyokS6iUqXNQFoWGUlVwR+94xLivB5uF1CUkqVSrP4U03I3yL/mHPcX5tstGqPsZw6VUyFyJ4CpaxfmDsoHZQ1BhfjeTS93Q6MnB6Mow/FO6m+32g1S4idBfrCmrgmvplrShBqJKSSlUspKsuxKHCnbYA30jikxNwA9jHpKSauLsthlU0P/vLi149N9IVqfFQBrf9sIt/2swF4LkNUPoy+rkTA4UkkAfHyg1geHJmypap6mKcykhVu6QLeDglusVKeqUXMxgkasbeDbmDnDiDVzkIVlTL7QBizIQLqv1AHmYpbPGhFp7NVoDSUUuWqUgZVBKlTAm4SoPmdtP5U+Z5skoSVntEhKiQBmSxLB1AAi41JaKyaKXNlBKnypfs1p0yH4WIcFOVhflABHD5plI92mAZizpsCW1mIT3VBh8QHKCcbWnT/sGoxku9/n/Au+1XhWTKRMrESQoN+OEnKQ5/4qUju5nLKB1BfYwmUNEEOEgzJSwDLmFhmSoOkvoFNY7uDGsYrxfSEqkqIqSUlMxEtIUliLhWdSU35OdTzjKKorlSpkiUkmTJYy1EFJBUXKZjlwpphFnHdcEvHW2qYpptD17McNAVOqVAgA5Zd3uQCs+IsH/mMaBKDmAHA1CZNBTS2YlAWpn+KYStRvoHUbQxpSwjz5u5BrS2Q4jPZJ6R7Qy8qQDrqfE3MD61YVMQkiylN8gVH6QTK7QtPdhNaPla38fKKNPdRPR/mf0AiaaHSdL2+Z/SPEDvK8vpBmAzHl5UFR0Tc+Qj8+4QopBU3xl79S8bd7TazsqCYXutpY8VW+mY+UZBTyrARRh0mLm9pBulV2c+VNcgAgK/w76ctfKNaVh6ZiAFpTMSRuH+UZCtsrgMWZ9C+kaL7PMYdHu6jdA7j8hqPLXwimDXTFRfF0SVHBdOr+FafAv/AKniFPAFPuZh/wAv/jDw3SPQByg/Tj9D1mmvkDYLw5IkN2cvq6iVMeYBsD4CDmRhHSTHM5TA+Eakl0LcnJ7MW4+nldavlKy5QNnDq8yG+USSFAoa3MAHp1gNitV2k6bM/Mt/W3o0FMKmM6Aknk2z/b9YQ3s3yMftUgJUIZR2H739I8UrICfpq72PhrBLGKQ7WL7wvYtMNhsRcWb/ANx0Y3IZiyKcKJxi6My0EKS5BL7KFjYc3iWbxEkBkJKi2psP1+kBUyErOzsxbcfw+YP7tFeYgpAOvg8O4xuhXoR7J5J7aYoqAe7AeFo2v2X4oKnDkJfvyfw1eAug/wCUgf8ASYxTC1fip2v6QzeyrHfd6+ZIPwzApADt3kHMj/tzjziL9QxKWJ/jYcNSo2mWWiMrUssIhQpUwuzCCdFJG2m559I+XxxeR0uil6O6anGVg/UiznyvGH+16gl0VbJMqyJ5VMmJsA7pSWbndXiTzjexGd+2fhP3ynTOSpKV04Ue8WBSWcPzDPHteLxg0v8AwVbszSWQCXtyaJF1YAHfHmP0gFQ1cxDy1ocj+IX9RFgLXshXyP6R6HAujmVH2METFskZEMDle7nctqWbwhh9nOL+7qnZcoJGRJU51cEhiCL9YBTqcpSudNISGORO5U1rH1MCKGkMxPcWBMDqym2YbsfzQ9K1ZDaS2bpN4pFIETV1RWlRbs1BU2YoC2UFOSWFbuAGuTnAgfjXHUyqlqlyJfYBYKVKJBWx1bLZLiMioOIJoQUpWGZ2XdPmOcM3DmPy5qG7qJg1Sfql/pGSkzVCNlqThIlXRZru+p5nrFLFKyce1QFPLmOWNyFBrAm4D6DS8SYxi0xCgUrIbVI0I5EQAq8TPvWR2QoOBsSoBvoRAIzI90fpHDQyEgaJSBryAESTp1op0M1pY5tFZc8sY8+UqNSIKaoKq2WjZMtazq+qUjy7xg/OUIXeHZR94nzD+RKR8yTByYY6P8J0uyRagwTzOnh/6iJPxr8v9Ij6WPxE+BJ/fn6R8D+IvxH0ENBM99sU9000vYrUv/KMo/1mM6TMUVBCHcDMouAw1PxWFrw4+2Oty1EhABJEoqYB/iUzn/LCJh2HLqF5VpyyksqZd1KA0D7OeXLpFmJLiJk1ytjAlJ7o7QLSvvJI3AJD+LjztBLD6lcmYlaTdJcH7HpFFEq/eNzcNoGsGGwtp4QROVXd0UA46/rBWTzm3KzZcMq0zpSJiTZQf9R5GLQEIPs4xTKpVOo/F3k+I1A6NfyMaBDk7Gp2j6A3F9b2NJOXvlIHibD1MGBGf+1zEGlSpIN1qKj4J/qR8o56QyCuSRl6joOsFJJKVAouQzDY/rA2jS8xAylYJDpFiR0LWMGccwaokAKlDtpZ0KUuQOSki7i1xbwidRbeiqUl0y3UVaJkoKNgd7FlBwQrdJBBHLrpCziMnMlRswJI8N/PePq5akpJCVSJo0szksMqgoXSbQI9+qnIWJWYO4KN7uCxa94KmmT4sfBughOp86UTU/EnwLt82/rA3FElKApjkUXSbs41S/MFxFJGKT0d3JLAJ3To/nFqaFEZFEENmAa19WHzjb2O7KcmqKe8DcRJhNSU10maS340tRI/xjN6PFWZlCSAdtPCIxOPaJJLl0s/j/SDn7osW1s/UMlalFtB+79TBeUWsIB4fVugKOp/YgpSzQY+UwpRHSLrxnftylPhwU7ZZqbPqC4Pizgw7YliCZKXVcn4U7k/YdYyD2lYmuaZSFkETM4I2FhlA5Bz5vHseJ4mSa9X+Vf3EvIlJR+TKlJs4V42b7x7KrGHxF+rmIZqXJYR0iWCHIj0WtGq7C2IVC5ywDvZhoByHjHOIpNNUyyk2yJPjq/k4MW6aUEgr3dgep/o8R8SJCkSVfxJSx8HLRvJdIXPZTxTCSgLmA/hkgo8zcdGeBdKpQU415c4O1FWRRqQpiHDObvmBtA/BFZaiWfk/OB+DoSdbDEqeFSwQf34xQx1N6dQckjLzLpU4/1NGg0OCU8x1iWMxckOWc6lgYHT8DQrEqKQkd3MZikg6BLHfY5ecLTSGSd0bFJX+GkaWGsV6mYwfziSapmgZis6zB48mUrdjkgtw1NdExXNbfID9YIqN4H8PS8lOjqSTbmT/SLgP3hq6QD7LNPqfAD7xwUtMUebegj2lU5V0U3oP1ixl3h1aAMb9pRzYiR+WSgeqzt4wKopcyXmKk5UKAd9bDVtWh0xuQDXTlsH7odr2SmI51GFajX9IpjLVCXjt2xdEs6uCdbF/AjnEpfa3726xTNMunJBBVKc2GqeqenSCmFUvb3SoZWcK57Nbd7QyyeUGnRHSVJlTETE6pIUPI6ecbRSVImIStOigCPOMeq8PUhYQ2Z/hI0J5dI0nhNJRJEslyg69Df5AuIZB/AeNPYeJjFvaTX9rWrD2lgIHlc+p9I2GtqBLQpatEpKj5BzGJ4XQ+9TlzV3SVFR/mUou3hf9vHZHopxa2WuHsN7OWJqgcyxZ9kvbzNj8oPy5puApTK+IAC/S4cOwdjdhEoQ8KHHHFSaRKpEgvUKDKILiUDqf+ZyG2p2hKTbObtknFvF5QF08gpW1lzFJCgnmlGa2Ybqa2gu5hM95T3S79LxUpcO7qQX/wDfjBCTh6SgO9oYlFdjYproFYlP/KG8RHFTUKITfZrW8IIYlhwaz+ESVWEDsu6e8Ls5b96wacBc58exbSbGCPD2GmbV0stYYTJiAX/KFOr0eO6SgSCQrvFurCLWDVfZ1FLM/LMA5/EMv3gMs/Y+P0xSyXJI3ipp8l5ZLfl/SIzi4lIUs/wJJI8A7RWoMQExOtxqIo8TzUimmlYfuEP1VYepj5fDHlkjH7aLpPQvzuJpk9RWo3PoOQ6RRxakTUS0qVmzIWMpBZrpJ6bQvYeoheUHMn1EMtGcyFJFzmt5t+hj7jzsqxwjhgq/Yk8XxXLHPyH8Ul/ViRxPga5c1ZF0OcpHLW46QDR3X5RpOOy8wWoH4XPi2nqCITFmWv4u6oG8edytBQVhIyyVJl7J16mPOI6YBKDfM+UCIKZR951iXi892X/igfkX8C5jsoCcopZiAfS4+bxBTzWWg8iI6ry6UeBisnaG1oxGnoUvsldmWXl7p0Me+yKQuZWzpy1FXZSsgJJJdRfU3sAr5x1gp7iPCGP2bD8Wu/5o/wBCYkySqDGrscahUDpiMyvCCE3QecQ0QvHmPbKEGacZZSQGsBHqVXvHQ+ARFL184eu0KPMHn5jP/lnqT8ko+7wWTpCzwf8ADUf/ACpv1EMSofHoFme1a80+cr/+ivTu/aJ16DxinT/3nir6xafuiHIFidjnE5lzZsoykqyqASc3QG4brAaVxKaaYmdTgFK/+NIVzB1B2Vqyh58o642SBVzGAvlf/LC0o/v5xXGEas5o2vhziOnrUFUlRBSO/LVZaOpaxT1EMuC1DTMuxFvKPz5wIspxGnykh5jFrOCkuDzHSNzpz+Kj/GYXXGQIe4hqAJRB/it5bwrhAAtYdLeQgtxKfh/fKBQ0P+Ex2TbOXQvcbY97pI7hAnTHTLbb8y217rhupHKMpp6MkZlXJVvueZ3JeGL2nKPv4DlhJS3Tug25XvFCmHcHiI3qIyCsuy5elv35xcp5eYts9+gPhFWVofH7xMowsbK60e4mUpSQEh22H1MDlz1FKb7aRYq9PKKRPdHhBC44orvZwVd4dYGsoS8wSe4rMP8ApL/aCf5PARY/uJnn940lirkN+B4qlaUTUnurAccj+o0iTjSsPurO4K0g+p+0J3AZ/BV/i/SDvFx/3ZH/ADB9DHkePiUPOil/yLZyvE3+BapJwCwRDKKzKAAwzuTtoP0tCknUef2gnifwo8FfQR9B+oL/AFk/wP8AF3+nzX/b9ixjeKIKUoQSAQxGw313v9YTc4O+Uxbm/Cvx+wikg2+cTJaIoy1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2" name="Picture 4" descr="Manuel Marulanda Vélez, alias 'Tirofijo'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571904" cy="246631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214942" y="5000636"/>
            <a:ext cx="365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Manuel Marulanda Vélez o “Tirofijo”.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CREACION DE LAS FARC EN 1964</a:t>
            </a:r>
            <a:endParaRPr lang="es-ES" sz="4000" b="1" dirty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900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El ejército con 16.000 soldados contra 42 campesinos organizados. En esos movimientos de autodefensas que se convirtió en guerrilla móvil.</a:t>
            </a:r>
          </a:p>
          <a:p>
            <a:pPr algn="just"/>
            <a:r>
              <a:rPr lang="es-ES" dirty="0" smtClean="0"/>
              <a:t>Su líder era Pedro Antonio Marín, alias Manuel Marulanda Vélez o “Tirofijo”.</a:t>
            </a:r>
          </a:p>
          <a:p>
            <a:pPr algn="just"/>
            <a:r>
              <a:rPr lang="es-ES" dirty="0" smtClean="0"/>
              <a:t>Los guerrilleros perdieron a dos militares y se trasladaron a rio Chiquito.</a:t>
            </a:r>
          </a:p>
        </p:txBody>
      </p:sp>
      <p:sp>
        <p:nvSpPr>
          <p:cNvPr id="12290" name="AutoShape 2" descr="data:image/jpeg;base64,/9j/4AAQSkZJRgABAQAAAQABAAD/2wCEAAkGBxQTEhUUExQWFhUXGB8bGBgYGRwaHxwcHB0fHBscHBoYHCggHBolHxwXITEiJSkrLi4uGB8zODQsNygtLisBCgoKDg0OGxAQGywkHyQtLCwsLCwsLCwsLCwsLCwsLCwsLCwsLCwsLCwsLCwsLCwsLCwsLCwsLCwsLCwsLCwsLP/AABEIALoBDgMBIgACEQEDEQH/xAAcAAACAwEBAQEAAAAAAAAAAAAFBgMEBwIBAAj/xABEEAABAgQEAwUGBAMFCAMBAAABAhEAAwQhBRIxQQZRYRMicYGhBxQykbHBI1LR8EJi4RVDcpKyFiQzc4Ki0vF0g+Jj/8QAGgEAAwEBAQEAAAAAAAAAAAAAAgMEAQAFBv/EAC0RAAICAgIBBAECBQUAAAAAAAABAhEDIRIxBBMiQVFhBdEyQnGhwSNDUmKB/9oADAMBAAIRAxEAPwApwYlUqdMmKIyrALjS3IwXxPiRnVsHjAMS4gnznGdSUOWQk5R5tqYek0M5WHKTILqkACcHAUAwJIDudeUSyxbsb/QtSpiapU1aw5ewOwgDWy0U9UnZK0eTvFHhvHxKUe00I16xHjlV7zLzOHQbeB2h3BrXwBB8dlytSCWN/CANXSgaForSq6Yjdx1jyfiS1nRvCMWOSY954tbPFKy6kkxZwOoJXfaKKEkm8F8DonC1jUbdOcMcaRNkm5GhYLjeVAFyRyST/SKntHosyaeoOijdwzPzjzhGantcqwCFDfnDT7QKXtcOWwvLZQ8ojftyhwlygZ7h3EHuoyMVJBs3KNB4TwwVkz3haWSAGDOTGFy5qisPz+kOvCPtBXQTcp78lR7yd09R+kH5GOfB8OzYtG712HypycqkJBHwlg4O0JciWpcxVMmSTNT8Sm7o5KKtgRDV/tRTzKb3iSe0eyUpurMb5W1imnGZqJYVMkkLNy2g6qbU9NucReDDIr5dBTlS0QngKUpH+9VC1eBAHzIMEcFw+hphlpZUu2pDEk8yrUmEnEcbXNvne7dPIaQX4Sw1apnaLJSlPqfy/rHprXRF6rk6HuXVltAOTRxmKjrFdS81k6DlEdZTLZxNyp5G3qNY2xj10E0TgLZh4PEU9b2UgKT5H0MI9ZiAQopdK1dC/qN4r0PE6swSO4VEBiDv4x1gJy+hgqOHqZZJkq7FR1CfhJ6oP2IjN+J+ElpmKnFQmy0fFLFlONSx1TpoY0uVNltnnNnJvp4Cw8oGcRVkspQUMCTlbmCDY+nzjLD5SSsxjEqRaxnEwAj+73A5QHzqTqPODuJU60kZkEE6ZtYHTnfKsWO/KCtjIwT2wZiZmBibCK8pKlMGMEcUp1JKUBQWDo0TS0dmQFAx1sLjFDJhVGkSgoKSDl7wJjyikiYSsju6JB5bqgPIQFTEKAYddG3tBZeIJSlyzqtlGwgafwNVBXCaISkTJylAJUrup3+XKFiZmVMUZTlRJLi9osrwxc2b2hQUpb4jsOjwbwOfLlqCUkBL99ZDk9Ix6MXdkXBFDPqqky1h0JS6jcHVo13DeGZctssuW/MjMfWAfs5qBMrJ2VIyJl68+9rGkLAAfQDnDoNV0KyTldAoUh0Ki3JIb6QicccZLp1CVSIBUk99RvtpaLHFXGxU8uQrIgljMNs3RJ2HWEudKHzNybxssldCrM/4fwpc+oly5ctUw5gSlIewuXbba7RsXC8kyMTaagSzUSinKQ3eR3gG5FOb5QE9js3s5dVNa5WhD7sElRHqDB3i3EMy6KbuioR8lFj9T84lzJTTiXrE+HIr8R+yqmmdpMpZi5cwuoS1MZZOuUWzJfm5jK6eRlUXtfQ6+cbois/EuWYxlGPYWgVc4ywS81WVzupWnzMHCWqA8nEoxX5FitpGLgHKd4q5L3jdKzgCR7mZaVq7XK5JbKVs5ADOBqBGJqQzg6w6ErJpQceyLJy3i5SYkunmAKQ2XUdIqy5ClOBteGmiwv3hKZsxP8LKB6WBEbJr5MirLXvUoKC5SgAQCL6HlDxLr/eKaalgypZ36RiasMUqYqWm5QefW0aVgVKaSnKSvN3VPd9R9IjzxSa+w8cabM4mSxmcG41gVV/GfGClHRTlJUtA7odTnfoIEzTmJVFK7MfQ6+yrGuwrUIUvLLnAoL6BWqT8xlf+aN0udI/NnCdEZlVKGyVBajsEpUFKJ+TeJEbzNrjJvnJB0y/SAnSZgS/sKUpYmzUJBGgT3X6loJAy0IZJTLSHu9h1vGfcQcU1SSkSZCy98xSVabMIVsXxLEJ4AmS5gT+VKCB5jfzjEco/I61vHq0DKlSSfzAN8h94UsU4rWsuVknqX+sK1RJnuxQpP+INFb+ypp1PygqD0g0vFpi7Zz84YeGJkps8xbzAWAKtA2oG+8KR4aW2pfoY7l4DOH94oR1IQ8ux9rMeCSMiXv3lEG/QPt1jriKtllUskEABQKXt3mvbfaFHCk1KZiUMJgJ0UCYda2VIKieyKiDodAd/K0A1QNtp2xiq6eROp0qmZEhSQXOt4yfibh8SSVSJyZg/KTfyjRKdaVKJUxayRsALAAeUUeJuGxUyzkYL2PWB9TZ6EcPt7MW/tI9olRDZbNB2nBqZsqUgfEXJ5J3MBsbwSfImZZsspc2Ox8DDVwkZciVNWFZp2Vkp3bpDr1aJnD3bPKfDxVVikhQlyJJAJ0snl1JjSKOmoRlAlpUXt3XJPOEjBacJl5U3WtRUvmS+kONCsUqc0wPMVokXIH2hcpNsdxSRb4hw/tpS06Wt5bQg+7GXZQYvpDBiGOT1AhwkchrCr265qyLkizmMimbGSNJ9lMxKJk5SlAfhgkkswBijx5xyqasy6eZlkAEHQFaju5vlHrC2nDUZGW5fbn5RxX8GIEoryuvYDb+sM5pKhaVytinj83tAhJXmvdi8SUmITAgIcqy6Pq0W6fBMt8hHlF2XTgbRloN40xr4MEo0q+wlqlJ7X+Necq7qblgAnwEScUSCU04SX/HQ/wDmERcEUakU5SVBTzlfCXsAAAW0NtIMY5Lydg4LGan0BMIb3ou/21EJ9p09IUKzBCjEUkXQtYmt494/IvDpLkDKC92i/iC5ZkyTlGdIACmv8N/K8BykmqByrlS/IJlVpKwHLEs0DOI+AaWalSZSOzmn4ZmZR73JQdiDBITyHUQCzkDqI6wzF/eDuMtyevL6wSk10blgn8Geo4MmSJJE4ATCqyknMC2jEQNpK2ZTqIIJ2yxrNdKRMJzklI5bdRGY4jOSlcwzT3gWbe3SGRm32eflxKLtA/FsPLGcgMol1AdYsyUzim61ZW0CUgN4xFUY6SGSkBO73eCNDWEyQQLN9I6baQMWmRVQCJZGgb0hOVS06XC1TFvdpYCR/mU7+Qi9jGNGaCkd1MLylqBABYQxJm3+A/h2PIp83Y0wGYMSuYpRIFwLAW6RbqeP6pWqJI5fhgt5qgImkUUiwcqy2LgnX9IuzuF5w/LeOb+w1G1osf7e1o0mpHQS0f8AjES+Oa427cjwQj/xir/szP8A5fnHX+y07cp9YzlEL0pP4OKniipXdc3MRo4T+keS+JagF8yS3NCT87ROOFJn5k+sSDhFf5x8o3lE30ZfRInjOYfjkyVf4QUf6THi+J0KF5S0HmmZm9FD7x5/sfM/OPlHY4NmN8Y8GjOUQX434CeBYzTBZJqpstwwzyut3KXHKGhNA6xOl1HayyQxQU/FuFAaHxhDqeEJiUFTu3SOuEVrkziAtsyWyl2JsQ7HVxY/rHKntCsmBpUHMOx91kvqo/WHvDK4ZQXjGJ1LMlLXzSSVcufyvDJwpxKZh7JWqbg84XOHyiyGRaizR8d7KZIWqeAUJSTfaMYw5aTPzKskpUU9OQh344nL9zdKrEjMOYeM+CyU5mYgMOsHiXtYvM03Qb4d4pRImLWQVKYhA2B5wwyseE8Z8wJPxDlCBhtGrOlwA5OsGaWjClshGW9zeCcUSybeg/25mEgac4kXOl06Q91HRI1Jj1xJSEp+Lny/rAkSe8pajmUTZ9owOGMJy61WcKzEK6XHhFypxGetkiaPID1ijIwycuUZyZSzKTZSwLBtb9I6wagXMnoYdzMlJPQm7eTwLGuD/lC/9oVKUFThSRqcrj5tFRXEEzdMs+KRGljEkFBkJSkS8pTlAs36xmVLgUyetSZABIDlyzXaM0G4ShSkM+FUpkVFQhmBm50tymJCv9WYeUEOKU/goOrTEn6j7wXODiZNTNJbugEc2dvqYtTUJByqSCOoG0BxKr6BoJyCx05RURUDOplhaW7ob4TopJB0IIPpBuYoPtEU+Sgg90Am5I1MY4/Jq7FjiXEhKplrCQFWAvqSQIVuH+KTLHZqSStR23J38Is+0+b2MmWLqSuZ4EMl4TKasS3dAc7vfzJjeLo5yV0bCie0tKdVquTzP6D7Rl3HNSFVczR0hILcwN+txF7CsTnJQso/EyoJd9G1AhMrJxUszCSoqLqPjB44tbJfIcWuKGvDcFRNlhQLH56CL9IlMtKpQuAWv1hepsRmBAy5QBve/rBLhmoz9p2huFfaMyp0TxlG6Qv8QSpaS0rQFieu4gFMmMQ8NKkldQZZYpCidBAPG5eaZ3B3RaGw6Ocr6GHg+kE7IALJm949Tf5s0O9WhnSE6bwC9lNKgCY5JZSSLMASCG1PL0hnq0TAFlEsru5YhPh8RHpCpv3aKsS9uxeXU5FMpBbmDBGTOlqFmL7QGXXzSsj3ZQ6kv9IlkXUk5CkjW0A0x6CnZJck6CLA7MbpAiSro2lE9IWCZYuvM3KMQcmMcubLOigfCCEmnQQGML2FYjSrLS1Jf8psfXWDqVhgU2Yxz0B2fYlSEoIFrRlFSlSJrkOX0PQ9I2cSypLwgYrhQXML911a9XufIQWOVC8sbI+JCiZhvbS1FMxJ/FSQO8kqyAu2xbxeFDh9HZKTOUWGgB3jSOJ5MuVRLUR3MiEgDchaSPUGM3M1c0qmLdkhkpGg5ecOxS5RYjPBQkqGirr0zUha3yEMwu0LtRLcEI5Fou8LJKgoFyG3vHNZSiSsqHwH4hy8I5adAN6IsAUEp7VRzKSCEp3c2hlROTJSO0UyyHURt4DnCXhFR/vISkZkqVYQ345ToVlQzzlmzbbfIQTpdiEiBNYJg7r5Ro+sWV0yex7RK3OhHIxaXgEuTLcrUGAHNy0CpeFTZaytKFGWR3w7W5h94C0+ihaRsVHXJlypclIZKUBOUaM1/F7wuTKfLMCUAMiYLDlt9Ymw49qiXNCu6tCVJ5sQ8UcRzSq2WoaTUgHxFifpC3ssnFUmi3TZ0zHIs/OBvDZXIVPUbZl93wdX9IIXzRPiSZQTLAfMQVKI3zKIT8gn1jh2TckNs12cRVqFOxfSLktIIuYiVTJG3zjWhKaKaZhVswG5iObPGxJizMkKI5R1R0YDqIc/aAoNSRnPtYlZqWWRqiaSxGwSQWhBwvD3KSxK1aBnZ9LByTG2e0TA1T6dCZaSshblI1IUGJ8rQJ4cwOVhwMxZC6hQZ9QhP5Unna5hidKieWN5JWgLwjwvVSlpenmCWQrMVBnCgf4Xe5aEbFqMyJq0n4TdFmty8RG1I44chKQSYQPajPlTVJmS1AqZ5jaAu1ubsHjYyti8uPh2A8B7JVOVLF0kg/aKUis/FWZacoIFoDJKwCEqIB1HOL/DimWvOdGgprRPVSOVVCxMUoWMVEuZyRsbmJKgZpyxds23KLKCkKcDRkh9YJdAVsbPZbMyT6pBJymWlaRyKZgD9LKI84fsRUrVCX5sf28BOFZKAJqv41JSLflDkn5t8oPUyWN3ifI/cehijUdgGZLvsDyCb+sXKLDlE97xaClbiSJYJYPFyglqKApYAJD22eMSsc9FOqpHQRARVIl2LPsSNRDZMl2PpAWelBXlmJZ9D9RHVRqdgmVgsp3UhDHwv6QSk4XKLZEpQHuU7/vnFuRh0rZz0JeJJhCNA3hGNmNHS2lpYkloC4lhqJkklIPaFYyt9ItzZ2bXcwQwtBsws7Zt0n9De8AmdVbM89oVT2ciVTqI/OsvyJypA5uVP4QkInFSBLDpSe9bfk8e8S4iautWpRypz5RvlQnu/QOfGC+M4TKWZXu89C1GxLsGA5bRZBcYqJDklzk5ATB8RNOsqJU3LnHuK48qc4ACU9dTHmLU6JSshUFKG40grwnw4Jg94mXQk91H5yOf8sbrsWwpwTw92KfepwY5CZYOzj4on4NojMmzJ61FQFgTz1gli+MKW6cuVgxGzDQDpCl/bM1BVLlzMiDawgVckwqS6HrG6lKZYBYudHa0AcQxVa5SpYAZvh6eMR4TTJmJUtanSgXJ583gJNxJ3CAT12gYx2HqjTODyVUcn+UFJ6MTaO+ICypCiHyzAx6KsR4OBATgaoUKZSVG4mG3IKAP1eGLE8MmzpTyk5iLgOzsQRr1EA+2XRVwRdM4KdgBAWilmcVmzAhI/wCkfqTBwYeu7M7esUsJw2ZKltMSQoqJ9bRgy0NtObRKpUDaaoggguHgrENHqthz+keiaBrFY1GvS0CcRxQXjLOjEvYriuXNfkPvGaY7jD5lE90evQdYJ4tVFZ1YaE+oPhrCDU1yZ80XGSW5R/MXYn5MYyK5M3JP0467LtBiCjOlkulKlZQOVj8zaJcTpwpwteUOLlr8/UwNrpqlIQtD9xalDxGkDOIsRNStK8mW3w9XvD4xPNlbdk2IJky/hXmO8fYNThZIFySABuSdABuYg4ewWbUTkyZMszJi9ANBzKjolI3MfoHgngKnwxIWWnVRF5hFkv8Awyk/wjqbn0jptRRy/isz3AvZnXLmGYqWmVLIsqarKeVkAFQ8wIYpHshlKWCuqVmGiZUsM/UqUXHkI0z3Ja7zFlI5D7xZp5aJYAQNbvuepMT+rJv6NaQkVvB6KNJmpnLU4CShQS1yC4KfCKNVUgJOzQ3YlSqqAsXZKSUB2dWiQeY18z0DIs+UVDxH0t9oCUrdleB62VMOSZ0wqPwp08f6Rbq8RnSiXuizNqOh5iPcPnJSkJS1hd/WK0/FJJLLmDyvBx6HttvR8eJVlLS0qUrl8PzJETVK5k5AVMTlUBYAux8WiqlUkK7kxLjrF8T7dOkadtMqUeIkgO7ixA5wUlkL1gHUpGYKG5Y8vGLqTl84VLQbdk83W2kLON8cGjnLQgFSjLFrMFF2f0MHlTPPwu/gN4xjE5yp9RNmEEZlnWzAWAI5gMPKDxQ5O2IzZOKr7JuGkvNUtQBABd+ZjqpoQ5sACXgthWGTJSCSlX4gcW28doHV8kvoARzu8VXskVLRF/ZwKUlC0KJ1Sdba+kaLh9ahUpLMlIFtoypU4yy7JfmzQYo+IM6Mi+6rYjQ+MY06FSVug9jlUklWVVgm5HM8oXZwCStJOoBEXge1AloSVKURZIJJ5sBfR4aMV4FWtOZEqaCOaT8tHjFJR0N40tE/DNCJdMkP8VzyLwlcQUXZzlbB3DA/aCdFjE6T+EvVFmUP1YwTSDPQRNRlP8J38YFNxlbCrRc9mKu07Ys7JT83MaHLqcoaE32dcOrly53futQuB+Xb1g5WlcsjNccxpAyau0W4VcUmX6arDkxbNSFGF1M9y6bHeLlDPAfM4MDY5wR8qqyljFiVi40eFquqO8QCCPFj6xXQVbFvN4C2d7a2MWIYmNi2x+0LlRXlR6mzdY5nIOqjAzE1rQCZQBWzhzYdesaLk1FWCeM8ZyJEhB7xDzDySbhPnv8A1hbo6lOTLZJ2Oljr5x2Zay5mpNy+fU33MXqTh+ZMSTLAUPzEgDoHVZ+kVRhSpHnTm5Stl3B8URLStBAU90+O4PSF6esqWwSQ1gNz4dSTBik4YnqUZakKlXDrUCwHMEWV0AMPvAHs+p11Mud2s1aZKhMKVJSAopLi4L/Exbo0dXFWwX9jn7MuEBh9P2kxP+9TkgzN8idUyx4bkanwEOlJT3zK8ukeBOZT9YlrJuVMRuVvkzCKomZlBHmW5D9t5xxNVqejRBh4JSVnVRsf5R9iXPyiHF6nIn7czsPM284FP5Ztbos0U4HORolWUdWFz8yR5QiY6sJnzG0e/QkA/vxh1MvspKU7gX6k3J+ZMZVXV5ViNVLe2SWoDqxCvQj5RtWNxNKRNKokzEqMxOpsDy59DrAZXCknMShSk/8AcP1EMEiqCkHmCXHX9IrT8JK7lYT0v9jBRky9V8gwcJP/AHjdQP6xYpOHyj4aiYejuPk0TU+BkF+0c9X/AFi9LQU2Nh0+0E5G6+Acys+RemrjprFo1IA8Bziti6k2KPiGhe9+m4iGmpFKDA3FyOvWAasAlwbHwKtgHVLLEG3eI/d+sNqsLw/EUFcyQgrVYrHcmgjmpOvm7xlVXNyYjObdSPmpCSrTq8NVPXCTMKtgplNqz2I3caw+K4kOXb/IZ4l4DnTEj3SqKQkN2a+6/wD9gB9QIyfHOGa2mWEzZM8FTkN+IFNqypZUOusbhQ47mZCiLiytH38I5xSqnhcvLNCJLK7TKRnzWylL6b35Q1EyyaPziqaGuxMXsNqpUrvGWFK5k6eUbh2CcuVUmmnyzo6ZYPV0lOX9YWK7C8LnKKFUy5CtCqWcgB5sCU/9rQXGwVOwn7PuIKCVJEyUD7wpI7cqSXSeSSzBHJjfe8NiuKUFTElJ3BBB+RjH8MopMqTMlpVO7RU3KxSkgjvCzXJAbk5O0b/imD09ZL74f8q02Uk8wdvDSJPIyelJL7LcOWKXuQuYrhNLXp/GS6gO7MT3VjzGo6GE48E1kuelEtSJ0g/3iiElI5KS7k/4XfpFjGqaow6Y0x1SVFkTUux5BX5V9NDt0OYPxBmACm6F41TUkU8IyVxDNNRpppKZYLqA7x0c7tyDxTmoCx3m6f8AqLKqwLF2MfFKTpBG1SAvuYIOxETJl2uHi3Uy9SOUQLAgRiYGme7zF94hCtnBKfTvJ9R4R1/ZSmORIWOaFoUPq/pCBTYuoFp6tT3V7joeY+keV+Jy7oVLWo2PeYAjYgpdweYMZ6c1oiWe+hyqsMmhOdSUy0AOVzFAJSOagHUW5AOYB4jJTVT2TNWiXKloQqYR/CkfEUjRSiSydQ/QwMwdKpy0Ily0C7h3UEly6gFE5QH21LbmNRqcFXSyUopZUqbMHeUiYSZqy3eVbu9p/K7s7aNDY4n8i82aTVFPhnh2hMrJMp5cw6Z1OskaguVMxvoAzNC3jc6nlLTJpEBFOh1ABRUVqUxUt1EkuAAL6JEcz+LUhWaaBlmJymWgf8MXfM+5fSA65q1/CoKyuAo731LGxNi214fFcexGPk3svVlcVI7p8uUarwPRlFIha0JTNmgEsGdIfJmH5iLmw1jKMAwVVTNkylLsuYlwnZKXUtybvlCtGGlo3iYb2sBtCPIypqkNaompEMHMD68lSgkaqLeA3PyeL6iyYo0Scy1L2Fh4m5+w+cRv6MX2WVsGA2DAfSFzFwV1FOi2XPmN7nKHTbe4SYY55YQGXTZqqWo6ICvmQPsY5mos4tMYRhNXWEYvOUOSU/JAjb8ZNvOMAlqz1M6Zv2yvQkD0EUYl7mLyS4xDK8TvnR4EcuaT9jH03iJyHLfvnHlBgwnTpiEKyTFJCkk/CrYpV6XiliuFTJZyTZZSrZxY+B38o1462XYsvqR/IZl4nM/Zi0KxcxNrgW/o8KtJNmygU6p5G7QzcP41LUOzUMnUm3z/AFgWvkbsilKJV3rQaoGSLFyduccrw97ggpJsf3rDTwpw1lInTQzXQk6k/mI26COhFzejJzUI2ZhxpRiTiOX+SWVf4mc+v0EEsTTbNzAfzA6c3ES+0mhIr0TFaLSfmlvsRE01OaWDzDfv97RS1WjysmWpRYNwjEsgUhaVKKQ6coctqQ1hbX5xRxHHZs1kISUJJ7ylXs3kDfYcoiyELBGoL+cFVHt5agr4v4TztoeZ38IyMqNzwr3pEPuS8xCZtyHS6dXuzg+WnKIqiknkkHs7jUn/APLv+giWXMJly1H4kkoV5QQVe8HzZN6skD8Fpmq6VEwJL1Ccyr6OwDn+YCNklgyld3Q6jaMPrcQEpaJoN5c0EDnlUlXqxEbtOWlaErSXSoAg8wbj0jxP1aLbjMt8d2tlyokS6iUqXNQFoWGUlVwR+94xLivB5uF1CUkqVSrP4U03I3yL/mHPcX5tstGqPsZw6VUyFyJ4CpaxfmDsoHZQ1BhfjeTS93Q6MnB6Mow/FO6m+32g1S4idBfrCmrgmvplrShBqJKSSlUspKsuxKHCnbYA30jikxNwA9jHpKSauLsthlU0P/vLi149N9IVqfFQBrf9sIt/2swF4LkNUPoy+rkTA4UkkAfHyg1geHJmypap6mKcykhVu6QLeDglusVKeqUXMxgkasbeDbmDnDiDVzkIVlTL7QBizIQLqv1AHmYpbPGhFp7NVoDSUUuWqUgZVBKlTAm4SoPmdtP5U+Z5skoSVntEhKiQBmSxLB1AAi41JaKyaKXNlBKnypfs1p0yH4WIcFOVhflABHD5plI92mAZizpsCW1mIT3VBh8QHKCcbWnT/sGoxku9/n/Au+1XhWTKRMrESQoN+OEnKQ5/4qUju5nLKB1BfYwmUNEEOEgzJSwDLmFhmSoOkvoFNY7uDGsYrxfSEqkqIqSUlMxEtIUliLhWdSU35OdTzjKKorlSpkiUkmTJYy1EFJBUXKZjlwpphFnHdcEvHW2qYpptD17McNAVOqVAgA5Zd3uQCs+IsH/mMaBKDmAHA1CZNBTS2YlAWpn+KYStRvoHUbQxpSwjz5u5BrS2Q4jPZJ6R7Qy8qQDrqfE3MD61YVMQkiylN8gVH6QTK7QtPdhNaPla38fKKNPdRPR/mf0AiaaHSdL2+Z/SPEDvK8vpBmAzHl5UFR0Tc+Qj8+4QopBU3xl79S8bd7TazsqCYXutpY8VW+mY+UZBTyrARRh0mLm9pBulV2c+VNcgAgK/w76ctfKNaVh6ZiAFpTMSRuH+UZCtsrgMWZ9C+kaL7PMYdHu6jdA7j8hqPLXwimDXTFRfF0SVHBdOr+FafAv/AKniFPAFPuZh/wAv/jDw3SPQByg/Tj9D1mmvkDYLw5IkN2cvq6iVMeYBsD4CDmRhHSTHM5TA+Eakl0LcnJ7MW4+nldavlKy5QNnDq8yG+USSFAoa3MAHp1gNitV2k6bM/Mt/W3o0FMKmM6Aknk2z/b9YQ3s3yMftUgJUIZR2H739I8UrICfpq72PhrBLGKQ7WL7wvYtMNhsRcWb/ANx0Y3IZiyKcKJxi6My0EKS5BL7KFjYc3iWbxEkBkJKi2psP1+kBUyErOzsxbcfw+YP7tFeYgpAOvg8O4xuhXoR7J5J7aYoqAe7AeFo2v2X4oKnDkJfvyfw1eAug/wCUgf8ASYxTC1fip2v6QzeyrHfd6+ZIPwzApADt3kHMj/tzjziL9QxKWJ/jYcNSo2mWWiMrUssIhQpUwuzCCdFJG2m559I+XxxeR0uil6O6anGVg/UiznyvGH+16gl0VbJMqyJ5VMmJsA7pSWbndXiTzjexGd+2fhP3ynTOSpKV04Ue8WBSWcPzDPHteLxg0v8AwVbszSWQCXtyaJF1YAHfHmP0gFQ1cxDy1ocj+IX9RFgLXshXyP6R6HAujmVH2METFskZEMDle7nctqWbwhh9nOL+7qnZcoJGRJU51cEhiCL9YBTqcpSudNISGORO5U1rH1MCKGkMxPcWBMDqym2YbsfzQ9K1ZDaS2bpN4pFIETV1RWlRbs1BU2YoC2UFOSWFbuAGuTnAgfjXHUyqlqlyJfYBYKVKJBWx1bLZLiMioOIJoQUpWGZ2XdPmOcM3DmPy5qG7qJg1Sfql/pGSkzVCNlqThIlXRZru+p5nrFLFKyce1QFPLmOWNyFBrAm4D6DS8SYxi0xCgUrIbVI0I5EQAq8TPvWR2QoOBsSoBvoRAIzI90fpHDQyEgaJSBryAESTp1op0M1pY5tFZc8sY8+UqNSIKaoKq2WjZMtazq+qUjy7xg/OUIXeHZR94nzD+RKR8yTByYY6P8J0uyRagwTzOnh/6iJPxr8v9Ij6WPxE+BJ/fn6R8D+IvxH0ENBM99sU9000vYrUv/KMo/1mM6TMUVBCHcDMouAw1PxWFrw4+2Oty1EhABJEoqYB/iUzn/LCJh2HLqF5VpyyksqZd1KA0D7OeXLpFmJLiJk1ytjAlJ7o7QLSvvJI3AJD+LjztBLD6lcmYlaTdJcH7HpFFEq/eNzcNoGsGGwtp4QROVXd0UA46/rBWTzm3KzZcMq0zpSJiTZQf9R5GLQEIPs4xTKpVOo/F3k+I1A6NfyMaBDk7Gp2j6A3F9b2NJOXvlIHibD1MGBGf+1zEGlSpIN1qKj4J/qR8o56QyCuSRl6joOsFJJKVAouQzDY/rA2jS8xAylYJDpFiR0LWMGccwaokAKlDtpZ0KUuQOSki7i1xbwidRbeiqUl0y3UVaJkoKNgd7FlBwQrdJBBHLrpCziMnMlRswJI8N/PePq5akpJCVSJo0szksMqgoXSbQI9+qnIWJWYO4KN7uCxa94KmmT4sfBughOp86UTU/EnwLt82/rA3FElKApjkUXSbs41S/MFxFJGKT0d3JLAJ3To/nFqaFEZFEENmAa19WHzjb2O7KcmqKe8DcRJhNSU10maS340tRI/xjN6PFWZlCSAdtPCIxOPaJJLl0s/j/SDn7osW1s/UMlalFtB+79TBeUWsIB4fVugKOp/YgpSzQY+UwpRHSLrxnftylPhwU7ZZqbPqC4Pizgw7YliCZKXVcn4U7k/YdYyD2lYmuaZSFkETM4I2FhlA5Bz5vHseJ4mSa9X+Vf3EvIlJR+TKlJs4V42b7x7KrGHxF+rmIZqXJYR0iWCHIj0WtGq7C2IVC5ywDvZhoByHjHOIpNNUyyk2yJPjq/k4MW6aUEgr3dgep/o8R8SJCkSVfxJSx8HLRvJdIXPZTxTCSgLmA/hkgo8zcdGeBdKpQU415c4O1FWRRqQpiHDObvmBtA/BFZaiWfk/OB+DoSdbDEqeFSwQf34xQx1N6dQckjLzLpU4/1NGg0OCU8x1iWMxckOWc6lgYHT8DQrEqKQkd3MZikg6BLHfY5ecLTSGSd0bFJX+GkaWGsV6mYwfziSapmgZis6zB48mUrdjkgtw1NdExXNbfID9YIqN4H8PS8lOjqSTbmT/SLgP3hq6QD7LNPqfAD7xwUtMUebegj2lU5V0U3oP1ixl3h1aAMb9pRzYiR+WSgeqzt4wKopcyXmKk5UKAd9bDVtWh0xuQDXTlsH7odr2SmI51GFajX9IpjLVCXjt2xdEs6uCdbF/AjnEpfa3726xTNMunJBBVKc2GqeqenSCmFUvb3SoZWcK57Nbd7QyyeUGnRHSVJlTETE6pIUPI6ecbRSVImIStOigCPOMeq8PUhYQ2Z/hI0J5dI0nhNJRJEslyg69Df5AuIZB/AeNPYeJjFvaTX9rWrD2lgIHlc+p9I2GtqBLQpatEpKj5BzGJ4XQ+9TlzV3SVFR/mUou3hf9vHZHopxa2WuHsN7OWJqgcyxZ9kvbzNj8oPy5puApTK+IAC/S4cOwdjdhEoQ8KHHHFSaRKpEgvUKDKILiUDqf+ZyG2p2hKTbObtknFvF5QF08gpW1lzFJCgnmlGa2Ybqa2gu5hM95T3S79LxUpcO7qQX/wDfjBCTh6SgO9oYlFdjYproFYlP/KG8RHFTUKITfZrW8IIYlhwaz+ESVWEDsu6e8Ls5b96wacBc58exbSbGCPD2GmbV0stYYTJiAX/KFOr0eO6SgSCQrvFurCLWDVfZ1FLM/LMA5/EMv3gMs/Y+P0xSyXJI3ipp8l5ZLfl/SIzi4lIUs/wJJI8A7RWoMQExOtxqIo8TzUimmlYfuEP1VYepj5fDHlkjH7aLpPQvzuJpk9RWo3PoOQ6RRxakTUS0qVmzIWMpBZrpJ6bQvYeoheUHMn1EMtGcyFJFzmt5t+hj7jzsqxwjhgq/Yk8XxXLHPyH8Ul/ViRxPga5c1ZF0OcpHLW46QDR3X5RpOOy8wWoH4XPi2nqCITFmWv4u6oG8edytBQVhIyyVJl7J16mPOI6YBKDfM+UCIKZR951iXi892X/igfkX8C5jsoCcopZiAfS4+bxBTzWWg8iI6ry6UeBisnaG1oxGnoUvsldmWXl7p0Me+yKQuZWzpy1FXZSsgJJJdRfU3sAr5x1gp7iPCGP2bD8Wu/5o/wBCYkySqDGrscahUDpiMyvCCE3QecQ0QvHmPbKEGacZZSQGsBHqVXvHQ+ARFL184eu0KPMHn5jP/lnqT8ko+7wWTpCzwf8ADUf/ACpv1EMSofHoFme1a80+cr/+ivTu/aJ16DxinT/3nir6xafuiHIFidjnE5lzZsoykqyqASc3QG4brAaVxKaaYmdTgFK/+NIVzB1B2Vqyh58o642SBVzGAvlf/LC0o/v5xXGEas5o2vhziOnrUFUlRBSO/LVZaOpaxT1EMuC1DTMuxFvKPz5wIspxGnykh5jFrOCkuDzHSNzpz+Kj/GYXXGQIe4hqAJRB/it5bwrhAAtYdLeQgtxKfh/fKBQ0P+Ex2TbOXQvcbY97pI7hAnTHTLbb8y217rhupHKMpp6MkZlXJVvueZ3JeGL2nKPv4DlhJS3Tug25XvFCmHcHiI3qIyCsuy5elv35xcp5eYts9+gPhFWVofH7xMowsbK60e4mUpSQEh22H1MDlz1FKb7aRYq9PKKRPdHhBC44orvZwVd4dYGsoS8wSe4rMP8ApL/aCf5PARY/uJnn940lirkN+B4qlaUTUnurAccj+o0iTjSsPurO4K0g+p+0J3AZ/BV/i/SDvFx/3ZH/ADB9DHkePiUPOil/yLZyvE3+BapJwCwRDKKzKAAwzuTtoP0tCknUef2gnifwo8FfQR9B+oL/AFk/wP8AF3+nzX/b9ixjeKIKUoQSAQxGw313v9YTc4O+Uxbm/Cvx+wikg2+cTJaIoy1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2" name="Picture 4" descr="Manuel Marulanda Vélez, alias 'Tirofijo'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571904" cy="246631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214942" y="5000636"/>
            <a:ext cx="365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Manuel Marulanda Vélez o “Tirofijo”.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CREACIÓN DE LAS FARC EN 1964</a:t>
            </a:r>
            <a:endParaRPr lang="es-ES" sz="4000" b="1" dirty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457200" y="2028828"/>
            <a:ext cx="4757742" cy="3829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Las guerrillas de </a:t>
            </a:r>
            <a:r>
              <a:rPr lang="es-ES" dirty="0" err="1" smtClean="0"/>
              <a:t>Riochiquito</a:t>
            </a:r>
            <a:r>
              <a:rPr lang="es-ES" dirty="0" smtClean="0"/>
              <a:t>, Pato, Natagaima, Coyaima, Purificación. Realizaron la primera conferencia del bloque sur  y su objetivo era continuar la lucha armada para que el pueblo se tomara el poder.</a:t>
            </a:r>
          </a:p>
          <a:p>
            <a:pPr algn="just"/>
            <a:r>
              <a:rPr lang="es-ES" dirty="0" smtClean="0"/>
              <a:t>La segunda conferencia del bloque Sur a los 8 meses aprobaron el nombre de fuerzas armadas revolucionarias de Colombia (FARC)</a:t>
            </a:r>
          </a:p>
        </p:txBody>
      </p:sp>
      <p:pic>
        <p:nvPicPr>
          <p:cNvPr id="10242" name="Picture 2" descr="http://voxpopuli.com.ar/site/wp-content/uploads/2010/06/guerrilla-far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8331" y="1285860"/>
            <a:ext cx="3489949" cy="1928826"/>
          </a:xfrm>
          <a:prstGeom prst="rect">
            <a:avLst/>
          </a:prstGeom>
          <a:noFill/>
        </p:spPr>
      </p:pic>
      <p:pic>
        <p:nvPicPr>
          <p:cNvPr id="10244" name="Picture 4" descr="http://elsolweb.tv/wp-content/uploads/2013/04/FARC.jpg?b53c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505416" cy="27146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875026" y="6286520"/>
            <a:ext cx="24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Guerrilleros de las FARC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785786" y="1500174"/>
            <a:ext cx="7772400" cy="200026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Se creo un reglamento interno en la segunda conferencia.</a:t>
            </a:r>
          </a:p>
          <a:p>
            <a:pPr algn="just"/>
            <a:r>
              <a:rPr lang="es-ES" dirty="0" smtClean="0"/>
              <a:t>Se organización los destacamentos guerrilleros de las FARC.</a:t>
            </a:r>
          </a:p>
          <a:p>
            <a:pPr algn="just"/>
            <a:endParaRPr lang="es-ES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142976" y="3714752"/>
          <a:ext cx="697709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b="1" dirty="0" smtClean="0"/>
              <a:t>CREACIÓN DE LAS FARC EN 1964</a:t>
            </a:r>
            <a:endParaRPr lang="es-ES" sz="4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http://colombiamania.com/turismo/sites/default/files/images/his_farc_01.jpg"/>
          <p:cNvPicPr>
            <a:picLocks noChangeAspect="1" noChangeArrowheads="1"/>
          </p:cNvPicPr>
          <p:nvPr/>
        </p:nvPicPr>
        <p:blipFill>
          <a:blip r:embed="rId3"/>
          <a:srcRect l="1562" t="2083" r="312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468630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La mayoría de sus integrantes eran campesinos. Tenían obreros, intelectuales, estudiantes, profesionales.</a:t>
            </a:r>
          </a:p>
          <a:p>
            <a:pPr algn="just"/>
            <a:r>
              <a:rPr lang="es-ES" dirty="0" smtClean="0"/>
              <a:t>Los ideales eran: cambio del régimen, crear un nuevo sistema social (socialista), tomarse el poder y dárselo al pueblo o proletariado; eliminar los privilegios de la burguesía y oligarquía.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00034" y="214290"/>
            <a:ext cx="82153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DE LAS FARC EN LOS 60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2.bp.blogspot.com/-RHW9RLxWo7I/Td6QL7ny4PI/AAAAAAAAAAQ/jdJiZJJjyo8/s1600/his_farc_05%255B1%255D.jpg"/>
          <p:cNvPicPr>
            <a:picLocks noChangeAspect="1" noChangeArrowheads="1"/>
          </p:cNvPicPr>
          <p:nvPr/>
        </p:nvPicPr>
        <p:blipFill>
          <a:blip r:embed="rId3"/>
          <a:srcRect l="1476" t="4274" r="6988" b="5982"/>
          <a:stretch>
            <a:fillRect/>
          </a:stretch>
        </p:blipFill>
        <p:spPr bwMode="auto">
          <a:xfrm>
            <a:off x="5214942" y="1428736"/>
            <a:ext cx="3643338" cy="2516461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xQTEhUUExQWFRUWGR4bGBgYGCEeIRwiIiIhIiQiIB8hICgiICElICAeJDEhJSkrLy4uICA2ODUsNygtLisBCgoKDg0OGhAQGzQmHyQ0LzQ0LCwsLCwsLCwsLCwsLCwvLCwsLCwsLCwsLCwsLCwsLCwsLCwsLCwsLCwsLCwsLP/AABEIALwBDAMBIgACEQEDEQH/xAAcAAACAwEBAQEAAAAAAAAAAAAFBgMEBwIIAQD/xAA9EAACAgAEBQIEBQIFAwQDAQABAgMRAAQSIQUTIjFBBlEHMmFxFCNCgZFSoWKxwdHwFTNyFiSC4UNT8ZL/xAAYAQEBAQEBAAAAAAAAAAAAAAACAQMABP/EACURAAIDAAICAgICAwAAAAAAAAABAhEhEjEDQSJRE2EjcTIzkf/aAAwDAQACEQMRAD8AQfTnNWVZoWRWWiSQCaPUSVIJKit6G22JJLlkzUh2ZhPK2kbKWa9x3req+2IPTsDPKKDaaId01AopWi1IQdh489jghxbPZZoI0iQHMSEO7xgxolUEi5e4c0LJPknycYvs9C6C/o3QVKxdEyRMrSIaYNLr2bbqWhGABupDX3xa+EOYk05kJaoQhDjsjDv7tuukHT4wMyvGNEbnShk5aZVkdj+ZpsqwXbQFQAdzvivwTjcsceXjZmjWFlMDjVGKJfX2oNqJNsb+WvfAvGOukbT6jfXlcxKjvE0Q6igssUBu/wCtBqFAVuDiln4c1FlVykaiZZI1VZdNUrbSNKLFAAgjTubrwcZ+2XzOYys2ZeR5AJApIkspoY7SKaZlKspAU1TWb74070x6ijnyJzE1RpFazaqK9IG9DsD3AIvtjo6wyXFFb0zOMw7TSBHbLSNEskIZUACUSbb8wHt2oHb64zvLZ0PnJc1Kv4jJgGCR9bdCmjqQGmsd6A2BbD3xP15k2yT86VFMySBYka30kHTYo6WYe42JrGQZWSHnRNI5MJ0s4UElK8LZ3cbdV7WfbHS+kWH2x/8ATXBGkM0OWic5SbcyPcdqVGgh71sdQGpezb37HMI4yHZHtWBKMAOzA0RX/kDjffRPqNM1ykMQikRGJCC0IsA6XHSQbB2396xiHqJaz+cDgEnMzXR7XIW29+/bFr4k5PlRrvw9UnLZGVYntIljsHpZGZgTufmUqGYdt9vGGj1LxyPKcgtDJJrfSvLW9OxJP8Dt5wr/AAlz8bZaFZFVJY4ykRv/ALkesgsF7BtYpvJO/nBDjfqmOSPXlofxTRMx2ZQqlSVvmN02a2C9X2w7SRnTcis/qqPLjMqWcs6c+ESqxJTYPHp2a4219N9iMZTCDxDOxKsJkUEAolIOXqJXVQpFAqz379ycOkcryZF5+JRrO6uW0TWpj6U0IrqKHMuwB82uu+Amd9ZNNln0wJFEPym1SnWgcEBVjTRcQAqjYBs1tgXY0q6LEuTGakl54oxmSLJug5USJFuztpNkI5VQf8V771zmmmzMs+nNRJlqhhkaBOY5tgQilOuizUXagTthczXGT+FhEMskUkblY44paITtVLRViyg6mPVbe2Gn0rkI4udFxWbLrzUQhGKsxJfmfmMOpmBCnTdV/blrK1SFrOxOkKRZdJXLyusgVWpzGxMcbx0FMiqnMY7nbc4Y81wx8rw+B0ibXnYTFUblqmkA5bajugLWNCmrNYEzesOIRzzgSTsskhCI6FBRbShWxcYPSNqvV774OcQ4FnMxk/xHOlhENGTI6dKRtF5TUdwCA/mxdb1i0iNs030llUGRgUArSBXANEOPnuv1ars+94ofFHLq3C82xsFYywqvHjcHb3rfC7N8RXXJpIjpmJtBaQIukDetW/YDx3vCt6l+KkuYgngWJY0kTQHLEtX6iRQFkWBVYSmngXCSdn3iHDpYhLPCUQ5OOGGSdEPNeSg4aOr+dXRX1XYBws8U4w0+ZOakjuRNIkjIYoSupdUgNiPqG6Hb284K8d9TvI2Tky8s2WY5dEkSMlUbl3pYBT1fqWiOwGAs3EXVc4tOVzLCXUC21SMTqJ3kBDUSx9rwW1Y0nVsFZfNunPANCVSrjwRd9vcHsfGGWPIIMkiPUU/NJDyOFQKI9Z2UEklStd92+mFMmr2o7Dfavv8A7YscPzEkT6oW0yURqBAoEEMLO248Y5qzk2juXSU1AGgo1Fq6d/p4JwZyLwwMnPiB5chuVJJI2dWXsU+YqLo7AkGh3wE4Vw+SaWOOGMuzEBVH/OkDvZ7YKZ/ojjXl/mSPMkkhZZGfSyrSCrQKSBfd/BoYjTRbXsac96pgkmzIglRIFhj5RkV9U7x/KAbDoAd723Cn3tT4ROz6MumXjlMjNpQWpLtstmxqWPek7e5xck4JmMuvNzUUMCSdGiXZrO2tYlOrp+ax7HvgRmIpC/LkLBYVoazp5akgX/hBdh/IxaJ6L2soZ1kkEfUZdKjX1ruq2nSp8Ej7YKt6g05wSSOCsJc86JAS41MwIU9Ntq3B7Xv2wtQZ9tCpp1pYEiHsaNqFPdCPdSD73iznOXKNcC6KajHJJqlOrcadhqRflvvfe8HiLkO/H+NrHxaQxrPrMSRPyiFYKY0a41oixZvVttt74gTOZRTFDcyTpqjRjHGyKpBC3YIa7t2G5ZmNisCMxk81GRPnvxOWiKBedEQ8gYKFVSdRZbFkqT2P1xQynDvxOYMGVi/EKdFdDRhFsWTuSg7gk35Ix1M60gxk8/KpgjhnYzayHjAMcZQoUVg+kFv1GztRWvrrfofhjZfLckySyaGoEigNl2X3UG9/e8IvHc/yiUhllVovyorg0t1UFWMt1SOIwW5rGtNUBeGP4ZSn8PMF1sq5mQBjqGrZSTpJ6dyQVFAEHHRVMM3cTGOE5aXL5yKGUNHISmpUOogONhpGxJBrSexwR9Ozx5eWYPBzmaNCh1KpiWrc2VKh7pd67EecBH9TzPMZ5irlpBK/5aE3seliNS0AABq2rHfEYJVmkVhoNEuqG10Vq8k2Ko7/ANsNrQp4GsplHzsU2a5Rd1fW2kgBtZO1X8y7AKALBGA0M5tYpXbQhOjzyyWskDa9/F1Zwe9ERyPBnIYY4maRKZ2YrIEuxywRpNG2rZtxvsKBcQVleVVIUEqrIAQdlBujdC789zg5dDV1Ya4eyM84uTMBDzE1h9RvvI2k3dKNifN+MOU3DVzWSZGdonaLLyzOxAjAYuNRFgdChg21sdHthK4LmhBEH10xkPJdEBKOVCsJge8ZjPTRJvV28Tw8SliQIUWSSWAQxF5G0qjFlHR8rHVvb2BgLGJ6gN6o4UmWzDRRyLLF80ci7hlPv4J73W2L3AOGtm8wo5sbTOhZUEfzN25ZoCOOlFlgCBtsScXPUcjzw5aF4ik8bmHLwxxkh1FBjzmam3ApV2BJ97Hz0yJuHZqKTMwyRq4IZGUW6HwBuK1BLsg+2NH1oF3g1+guJZXKpoLyZhI5UKOY+WEeR9BoXqr5b1E3tQ8Yzzirh81O0dASTyMnfbUxIG/+2HiDQk8dQiCNo5J8yVcS6lZWOmgdlMmkJVNuKo4z0arIuqbxtXV7+BgpsTSuzSPRnA2XhsmaQ6ZXh/IeEOzhhesMFYDUWodq84SM7xPMiYtPmA80dxjVodVIsEBCug1vZ033w0ZGdYuD8yN5kCmEs0LAf+4Dn+odtOnURsa7E3inCSItcMmRyzTa2aZ2Mk1XpcFmiKpb30ruTdGsUK0pcM4tJmS2XeZxzjbOp0pYVQOYiFV5SqlbVuftgdxfhBW5VKcpmZBJFfLYgCwgbqKnbeyLJ9sMknHXiCkZLKRyaVHOhnZC0ZtACUIu9JPVY7HThc/ETSSRnKgqYVZo6e2XVu1FqB/YA9zuTifov7oERQyMRs2orpVdO5A8aa7UT4w+/DzjUOWzKtmK3gCgGIkh7I6WLE2yADYDUaG1bpeXzBV2lZuskjqLE2e7arFEWK7/AGwWyx0arlmLSwvfJdWY6WUC9QFLR1DTR6fqcVy05RtGw5/1MJnMbZFpMvJGGWSVa3FtTRsNVKyqQRuDVDa8WOH+oW5iwyGIaXMcgdiGII6WWy2rfYg+/fbdPzPHZHjWOdxqaIMAp5etfl1lxbagDq0WNx7HAL1F6kSWJGS55ljCO7qAFAYUaUglmoXdiu1YH5G3gl4opaU+J8PjilzkOYn5EmoiNUhJViDaW9fLRs6ar+2FfJwxkHXrWQdgK0geS1g2fYDH3i76pNWuQArY1Cz9u/b6/wBsQQzEbjUN7s+32rvhpOsC3uj1NCE4LlZBlG5jMjCZepqU9RU/OpcAmgNIHnCVzy1NqsagKLbMp7Bje90L+mC3C8/PLHHCc0+mGJhHGEK024ESshBYsD8x+xvFTh8SwZlYZAfyMwFejVsjlTTVYHbxdDHM5WUs7mCZXYhdesNQUaRVEUN9rBFG9u+LUuY1ycxkhfXqkaM7IDuK2IrYatIPtizlOB5nP5+SOAIzsxZ23EaiyN2q9O1Da2/nGncL+DOWEY588kkne0pVH2BBP7k4dAcqMoPEW0Nym5HNYK6RWqMo6tzZYaSB03vffFbMZxejQm6qBqLEkEG7WiCN99yTjQvWnwwiysbSQ5m+ljypyBdDcq61RA7WCL9sK/otoWWZZQaVCw0SctpSSF5bd2O5GkILHV3vBaSKnZ1BnMxO+XMavmc2oq2jMnLCkMgDyMVJ1CyxAq6GPvE+PuubzUsoR5p4+S6SRlCN1Uqq2e1WCb7YtZCTJ5YMTLm4pwSTE2l4yyDVGrAfOA9AWQT3NVgz6c9ZR5xoVz2lsxE2uN1y4NlBtrbdixNtoRVBqrF45HN0zOMkjDWVYhwdIUbszMdOkDvf/O+HzgXw5lLo2dHKA62Sw7uDVKEDBle9tr/nFr1dw2Nm/ESRycPzbNzMu9AiQDqBlWMHlSAkBpKIG1k4g4jlfw5im4ms2ZLRFFmjeyrp/wBtY5UdQBvZd1a2HnfCYUwvkeDZEZkZf8SJl5kjvlnkDxKo6NTMw3kr9yfO1kJwHicX52WyGXmkSYVICHdo6JCksrLaBQX0krZYCzWAfA44XzDoG/DxTq6h5JVMgHYo9/llWIJsrq22OGjODKxZRMsmiWLVZmU6VCKQHkaRNUpJcmwQqgCgKGokR+9QcZEMTZQmTMELGVdQsaJQ0jcK784Mun5t67iqw6fD6CfkStNBJAzzFgshLuRoQamY7kkg9/8ATGYeruEymaeaOMjLQpHTIQV0DpRmKnSWbdthqAIJG+H74WySDKPzQyXLaAsSSpSMhibJ6jZ398ckSXRiPF1gEi/huaE5aFhLWoPXVpIG69qJGJOdqQtq3VSp2Pbxvfeybvz98MaZRJ+S0sCwzHQ51CQqIUSgZF2DiQqa0lTf0wv8TB5rEoY46Cp0aLSuglfdl0k+93h3ZFhY4XnOW8cii5FfVZOx8Vp237735xb9V6fxktXp1L53YaF735ra/NffAJ5QyKoUWLDMDd6jf8jtizxHibTuZJB1lUWl2HQoUd78Cz9ScHjti5ZQf4Hw9M3O4p4kZuhVIUgfQtYNe3mzvh99U/DaSWLKLDLZgjMXVGDteoFtLDTRsEi+/nHfoHK5RIcvLNPl3n5SmNGlpkHnUC3cf+O3vhuXjJOqygQqdJDgKeoKKegLJYr3+owLaeie9GX5z0rNl4YfxmdhhaCYGM85mpBuyooW9auqEV/V9Nw+fzMMvNmkzXN0nUzLGxfc2mgs2klj0kaQAB9rd884y0xVVCWwjUrGC1qQSBJOW1WDdqtUD5xc4xwt5E5jCowTzC8vTpAINoMtTAUT3Wz5xOV4Kq0V4kiTORZqXMZdHdGlnWEqyAaRGgpvLMwYgilCmtxeA2Q4wuTZ44JY828nMiliK/knuFbWQGcg77BQQdiO+GLhHGo4UfKcNgefZyspiVncgeQQNgSN67eDgjnsjxRsq7y5HKunKJaMoqvuNyFU7sB9R52JxU71ILzGzO8vIFhzCUFXXEQDqIXSx2G47A+QSQMCAigtRvfv71/9YbAUbKRyxgaULCVqoAMQbAJLM4J79QCgbDA/iuWMTa54NI0KqDmfPVjmLoTSQFABW9j3NnaRlrE44jt2RMhllDBXl/EysGBYMdYjA2rSdMex7d/fFXK8OWSPTHTuxpkeNjy9r5ilTQBoruGNA7YuepGEK5NAhWSPLL0uVdCHLvq2/UxY3ewod8fuC+l+I5iITZfLyOlkKwdEBrvQZ1JH17d8Km+g2l2BJ0orGAy9R2YWd6BqwL2ArYHE/GJ9UpWj0hU7bhQBV/Wv88XuJ8NzmWMf42F41kcKGkIPY97QkjT3+oBrE3GosvLOhTMu/OLBtMXWKCiwookGtgQD9xvibeltVhU4VDz5YoSpJ1EiwWHSCxtV33qrFV3x9yvCVnkADiBLVTqDMdbXQRB1MNrJYqAB3w25bjXD0iSMPMzofneDl2GKh1GnqrlgkqSdXaxeK3AvVuQy+YzMoSdhLtGHVGK0TuDqBAYEdPjteOSaeHNponn+GiFF5AlzLn5g0qQBB70Ecnf6/fCV6pyPLzMmVjhMTx/llOY0pY99ZNDuCOwoYdeIfFAqB+DymjyZJW9+/Sp7fd/2wkcX9SZjNytLM/WwAJRQlgdhtv8AycON+zN1eB7ivG0XOyzwRmO9KxgoF0jSFZ9IPz0Dp3oHe8LmelXmytqZ01FgW+ZgGsajvTMu5O+5OOZ51VtETPo0AMXFG63U3Y2OwI/gY45q2bW1FAhdrBNbn6+DX7YlCtDg+bTI5uVI5pckwji1iBeaSKJAt2UMxV0YsVsEkDsSe29dZldWnP5xkNaS0cIavO9kA3/bCrJxBTmMvLoLFVjWRXbVzCvQe29MgUV7g40V1yUU4y6ZOQSLJzNJTmKisq7OFOoE1aqNxak9zjpNoiSbsS+H8HzWelEknNlBsl2azXYVYNAtQsAjvill8zNlCpB0OGZxspK1qj1URYamar7bHxjV+NcUlSKWaP8AJmmWOLLoUvRuS/SygghS5sj273gB8QPTSUksKc2RlRM1pDOU2tZRo7FtLK13422wYyt6KSpGd5fIF7ttKEO2tgzXQs7qDuSQL9zvi7xiadGjSaP8PMsddC8pihFdQB3LD9X07Y0/01FWXyUkrFOIVIIY5FkKsgajqjVRSaQCLAshd7OEnjPAJJz+IaGWASmQRmUbystkL87FTpDG2AU1scO37B/RVg9T5iZzCIssDLC2XF61Cq46mLNIaJA7k1t2s7iuM8QmkkqVwdACKidMaAdgijYLW99z5xO3pTNsFcZWXSy6lLaFtau6LdqI3+uKuT4BmZZjBHEzyq1FVIIFe7A6a+urCwlFHSpFV/8Af84vcIzaxTK2pkWxrZVDHTtfQaDeNjt29sT+ofTmYyMipmk0lhqUhtQI80R5HkYG7f8AP+eMdhw2cNzkckcmUghQ2ZHWaeVlAUMH1SRghFIXa11bjt4xonw0jjGVYQFNIkpms9b6I9T6SbQHwu3SFNC8Y7luFzSRSTRxM0UP/ck2AX72RZ3BoX3xsvw1giTIxmNHdnp5Wt6LlVuumqAAG1jY/XBqivoW55jm8t/1DiCI0WgLHEgKFluwq79RDWR9L98KHxPy6JmlCadbxiSZgxP5jkkirOjTsoX2GCOfVhw0RBh0ZOHMRkhrGtyJAp3q6As0NyNsKGZYzCRywtAoVWPUwqgFABsgCz7YkE7bLJrikNfD/VuVeFYcxwqGZ0QKjRjqpQB1batgLLAnvhPzDKWJVdAJsDcgD2BPfGufCv0dpE8rlXjnjT8PmI2GqjZYaTek7gEEeKxD6t9NcMy4jybTSJmHmEnMYaiwawQa2VRYqwNx53wunYVuA/4c8c/JaEJoWK2ea0j5an/Fod5GYhr2UKvk4LcQ4oGjSSLMR0hOojOa6DAkrqaEJqGlSLAK7n2wE4Z6ay8UTSZidoIZZPKOSUFhUZxQXWQTYuwCLGG+LhOaRRDq/wDZEVDHlEQFtVbSOfloeQTYPfGbpmitAviUjh1nSNmUwhvywW1t8pvMi4tVHWQoHy0e94gMOZmgleaNVVuhi+fcAWNgURWDeDQ9u2PvqfKtDEsToz/hmU1LqZVSQEgfkqFkp4zu421LubxdyvCc7KCuvMiI8vQQIoSdt+hupRdXdE0Nt8Ct6Hdxqy/6J4dFwtMzM/OnuQpGY4GY6F07kKp02ST3AIAw1cS9UIrLFyc2TIo0uMu5UFx0qTWx33B7UbrH3hvDpMrlVjeRp3sF3KWzbjxfcAAaifFnC/mPU0kxaJGV5JW5cTRRmhY3t7NPuTtYUA7nGrlSMFHk7E30VwQTQSZRpmRSxjciKxq0ksEYmgRpBNDsawi8WnbcB20LqCDcKVBIsA9tRBYj3Jw28MmzGVhfKIXy+aOZ0yuQelQAAVNGlPfWe4I98C/U3DpGnRIlMzrBFEwiPN61WjWjwdjfg3dYKxmr6LXq2Fsxm8vChVaycCqXOlR+WX3J7WdhfmvfGi+k/wAXDlMjHkPws0LRgyNLIQwc9TgAeBfYbisKPEvTiAq8mkTOIYFh5gZgSVVmPi13pAaAXfc4m4jm4+ZLk8xmJck+WLIjop0zLqBUuV3U6Qp6SO5+2KpO8C44R/EjO5yUwHORQRRxzkxorFjNRpiVNHSAN7A+YYpy8cAVsmMm0Q0dTRKpZTrDGUFQCOnatW22F3iLOyh2kefLxyNCkxvpYqHoKx1biz1d6OIZMpoVSzao2vSVY9R2JF9x+42OI79iilQdzEytm0V8kXYzcthLLbyELRpUtQwJDalsXt4JxVMGWmzKaiIwsqxjK6SHKltJGuqL72L+Yg9sFPRnB585mFOWlaIRozGUnXyi6slL2Jc2djVXftjReF/DDJxtrcPmJe+qViRq/q03V3vveOjEkppYKfEuC8Iys34Z3Z1EivIC2oRjSwIdhZXv8hAJ2r6KvxF4bDDM3KiVA/LaMq3Ty9OwAO5YnqPsMS53iOby8qpLGjypIzyEhhzG7fmAbOoPUD9sP3w49DEQu+fQSiRECpL1EBbpv8JogCvbHLXhzxaYwkKhC7qWFmqYiyO4JANX2HucGhDNl8uSiQOJGEaOnUVtFc6AVtjpYAue29DvjZeJfD2MyLJlpTAysGCMgkjJuySpINk79++Ma9ecNmhzDh5pJ2dno6dPWG06VjBoWAtbDUKqxRwqd6HkvR+4BwLaPNS0IjqMQI+dkALMR/8ArQiixPU1DGlZOTNRZXLzx5aPPloBJzHYiTU7ltIAUllAIrYEVgTxOkjSMgVBllhAI3XlprkNeCWCKbP184f/AE/kFGVgyZ35UKrMQe1regEbhmu9uwrtYx3+TZz+KQoZKF8wHzOcf/3DMEjUfJGNgUi7hyLJZxtqoWdJp59LKo5hXyIx3s7A99vv/fAX1QqJKoNJDEigKo7HerH9Nfv2xf8ARGa1ibbYFP3sHuPGBF/yCkv4g3xHIllkaIrHmGjKJMVBK+R9wDvWPPkGe4j/ANQWOeV3zKtyisrWtfNVLsVYe25BrzWPR+MR+L6NluJwZmLpZ1WQNX64zXfyCpF/vjdmEWB8z6nzeezMGXzkxy0MrKDpiKkVtS2LOpwAbtbIvth94d6MyUcixwZ5vxEMjPpWZS4S6KMovYf1EWD7YTOF8XXNZ1+J5lAmVyMYIjWgDK16EUdixY3v7LeIfTfEMvmM1PmJmXJyNTpIuZaOq/SRpIk+W2Ld7+uB60094an649PjOwJGj6JY2BSUgsQDswI86l/0OM5+JeXyuWyUOWywLCOc65SOzad1Z66mO2w7AYNv6uOemjy2WlddTG5Ej6SPbcWa36tgR7Yter/VkGWy6JGEnk35buAQW7F1UimA7au3gXgKW9CcaXYE9FTifh34SLmwEODM4jQrK7mwdTsALChdNfawMH/SnAYYonRsxmZdMhA/JYhBpXoDLqRgDe6mrJHjCZ6LeROYpTnTOY3SN5BHFQ1W0nk6dQIUDTv9Kw78LzeYzBmZ3ysYWUoqxyKy0qqDRsH5tXcDFsjiYtleLHUqSkSRnL8nSz6aA6lGo9tLbjB30f6Ezmc0sYeVC5B5sh0bbbovdjputq3BxpXoX0PlMjHFM6c7MkAlmAYRnTZ0gdIC0d9z9cMHEeMsspcRmRBlTMg7WQTe52BZGGx9sO16DTM99HZ1cjNnMkknKnjzDNAJzSSrpA0sw2ViAGvb5tr3wJ9Y8cgViH4cI5gdZubUhc7lyF3f6ajWwxz8YeHhpo85GjBZ10S6wBUiAUCL7lK7+AMZ9LdEm+3vjqvTroZcxxfMR5d8pIukZlVZgy7t1lhIL2OoCrXbbwbxW4R6izeVX8iZ4wf03a7bfL28+MalwZIXhy2RzMZlRoRIVaM9OqyCJP0sasAb0GsdsZ96/wDT0WSeERSs0E4ZlZxegWookbsRv9dh9cGLTwcrTC0XxRzkgIkfSQopo1ApgR37miPA9j77B+GerZoM2maOiVk10GGkde7EabIPnziLi/FSuVXKQTCbJggq/JMZZwSTudyRe58gj2wGjf8AyxeO2S8o3DhHxFyedTl5pjk5ySEdSaFjZlkrSN9tLV++JuC+k84+aWTNZxp4Y2DxOhHVRBHbYexA7jzvjCwCPf6YMelfWEvDpS0DKQwpoXJ0MffSDsQfIxWk+yK49DB699TjM595MtqQQDl6xYZ67n3ABtR9N8U+F+owIpopFAlkHTOnTIK30AqLsmzfnzhcgzZEnNKBiX1MtbMC1kV7HcYZMtwBJ58xOkkeTySu3KecgENSnRyy2ruTv7DbAcbbGpUkmV85xSTnwLI/NeGSEiQgagWZSwLD56FAX23xqHqv0bPnTJI4jV+ZUWj/APWCQOZfc1TWPcr4GMfT8yeOqtpYlIW96cU2/v3x6ixYx5KmScuLtGX8b9L/AIPhuYideZlAoboI5qOCSZrNK1nT0XsorffGecH4hl1gKZgRilpgFbVNqb6X1p4bbSNt7OPRnEMossUkbC1kRlP7gjHlyeBVKB2IoEN/8bBr63tjpqqRPG7tmz/CVYIMhNMHqNp3JklAU6VCqNW9bdvuTh4iaOUKylXW7BHuPOM7+H9HgpBcxiOYuHYCgUkVwR7rYq/vjSYF2FsW2+Y1v/G2EvoEu7I5MsC90P4H+eLRxyMfrwlgG7PuMw+JeXmTOZdknEEMhDEkqAZVKqLB3NpQ89sPWZzcseYgiC645TJrkY0UoalUAdwdx+wxH6q4e0sSMraGhkWS9VChswJ+qE4ktTFDGjMOIdWZMUYOuSJ5CD4aeVdJb3pFXb22xr3DckIYwgJJG7Me7Me7H6k/6YxTLf8Auc/nShEYZ4YI3A3U6u6+dVLf/wBY3RB2F39T5xn4jTzejO/VUTPmtNMbdtO/TSrGK9gN3Nttf17WPhixBzo63USpRJBvp8Edx2wIkzpnmQt1ArKdhqFa2HV7VQwZ+F2XBhzJNMGzHcdjpRR477je/OMof7GzXyZ46HpDjNvjrlUOVy8r30TaNiBs6t5O3cDGhZGPQClABT0ge2IuNQxtCwlvlimYBdVgGyCtGwexFY9Xo8vTPPfqVhlcllMlR1MPxeYHbqf5FJ+i/wAUMCclkRyJJ3k5QIZIRdtI/Y/VYwPmY9+wwzeqfT8si57NZgzHNZco2oCoJEsKdGpQQVFnSD/N4B+iOEnNZ7LxN8urmSEn9Cbn+9D98F6NYQxZyeKAZeMMvPHMD6+8dsKUA0oZla27kADti5wCSXNSIh0tLLKAJZKJICaQovwos/Shj56oznPzMjKxMQAjRq7RRbCvq5ttv6vasB4swWcjdFchSqb0v9I8/wC+A9RosNPP4LI8zQZs08enncgAhfA1OelTf+IscD+G8eysnMdIJIrfcEqSTpXex9K/jAZ+DMcroSOYLGNWnluil77gVXStku27E1sABjv0fkUkhdnmijJkNB3okaV3r6m8FKJW5Df8U+LzZaOMQlophMrRaPK7XYHzdR015vEPpOLMSLlFm7MuctA5agQulSD8ugkqEGwq8I3xPmT8bcIdAIkIRxQXc1QvpHY774J+mvXHEfykyWVjkjiAhW4y1E97cEaSx3rsBXteGlhm3ppXqvgwmgeKlOuNGkHawo0llPbWhpgfPY+K8/S5e2ManWS2hSBVkmgdJ9/bxjZMv8RYmnjizLRxTIWDGJjJFTCipbbqDAGhY+uEr1tw4RzDMxq7KCJJdNigx1If6lJIcdzsAbHjk6lReNxsbODwtDLExbMVLuRXQpSTlaFIGxIAY2aoHwxwrnMTZnNCPLMYZMtqTmKSaHMZbe+wGqiQNh9sSTcWngy8OuI/LQPObUv5lhBfUjL0nZgHGgte4wn5jP6sy8igAl78BjZrfT5PZitXZ98FK3gm6WhD1DqXXDmHWWZZC3MUKWJIA3etbKd9jtsK7DASKU19Pt/vglx2eNpWEepUUkaCSwVt9WlidRUsNtW/8YDjGsVhnLvArlphHIr8tHKmxHKupWr+sHuPpjUeCfELhhy7xTZFMuWUq6QwqUexvWlRX2bGPGXH0SY5Jojplv8AFHwzhR2tjf0v645llJazu1Vff9rxV1YldxQodXk33/bsKxOKFyC3o+zn8oAhf89ekb2BZ7fTv+2PU+PPfwVyhfiIko6YY2YmgQC3SLs7fq7D/PHoO8JGcjrHmL147DiGaV/0SFRsBQ7qB4Ao/wCfvj02Wx5u+KkLLxXMF1VeYFYUdVitIJ9idPbHMsDQPSvEok4GlSxM+goU1V1M3ynzY1C9j9MOPpfhYhiWix2vSzB9JuzparIv9voMJvw+yMcnCIA4BucUSBseYp28+O/cY0bKxgE0AoO+wrfzf++M1srHLI0WVGOXeu+w8nHYxBmO27aR27A/54bMkCfUeZKpFKi6iMxEACD2ZtBP8E479YQO+WeOKRInkIUFzp1X+m+9ntgb8RMk8vDp0TmGQaGQitRIYHaiKvcXgD6hj5WX4UE3bnZb5+piSVLHqskmyT7YDfo0iumgLwTgM+TzWTilQ8ybMa3K2yhUBo6ht/O/nGya998ZnwP182a4mkEkaxKOckW56nDVuTtuqmqvGl6T/wAGLBV0d5G3VmKcRbPw5psquRUmQ6Ip9LFSu52YigKJJFje8ab6J4F+DyqxFy7El3J8E9wPoOwweZT7YgzGajjFySIgG/UwH+Zxygk7RJeRyVM7k2ddxvYqu+19/pir6gmVMrO7VpWJyb/8T7b4BZfOw5jicTQZoScrLycyNJNSDqQKSLq9z/GLHxIznJ4ZmmBIJj0KR/U5CD+5GGD2Z3K8b+nGNLA8sqKOY5uQxupu3O5KqTQ2wM9Gn8LwzPZ9SBJIRl4b/T4v3u27f4RiL1lnDBkoeHToDPGee0jOekFjSoDubWxXYDtiP1NkvwnDcjl2BSSfXmp1Pe6UKN+1A9vcHzg+jStFudxy2obHlqt70F371tYAFYj4dMY353KEsYYBi69N9wuoig1eMQSMQu36TuK9xjXPhPlYfw8sTiPMI4HUo1Kw8pIh7OjEjURZWtyBsKpGjeg74keqlzOUgXLM3LetdH5W26G7bgfp9iNtxhH4S6hWBLCm2CmvA/1vDT8RuGpAdETDlo2uMM5Zk1ADSAT8t9j3FVZFUk5aSgRZG/8AoMdD2dLKB0/EZKZWdyH06gxu9Py2TZoHxdYe/TGdiOT5fP5LgAMUcxsVs7HYoSLNMdypAO4vGfZaAPKkZag7quqtxZq/2w98T9EZjK2yrHMvT0M6ycwedIFNXmiAaIFk93PqjPxvTQMtwaBkQ5hYJdMYCo8FX0ghnCltTEfYb7DfCplcuDnWitmLwyoI1ewtJuTvaKDsqC6r6m4Mr65GVLjlGTOuQzprbQjVvf5jdXjSlAUBtWBPpfMyLm+fK0eVDiR9TRP1WpJq9qN+W9u+MqZqmkCczx/MTa2mS+YNyB2Yqg1C7F9Kmh/bFWOdJM0ra0yyGVSCf0hQOomjv03vY1N7YgzOZZ0UO7MFUUpBofYXQ/YDEvConW8xTBFYjUrKGG3VQPimAsgjqxqklpm7bo+8WzEUrSSo0ltKzEPRpavVrAFsz3sBsMD6xez0KqzARtDQX8p21Va7EGrsnevGKQ/4e+EmFo4Bx9Bx+0/8vHQjOOIfDj9qx+rH5WGKU1H4OZ+CJZbV5c07nRHGlkKqirbYLqJbufGNkyOZaRRYpvIXcD6aiBf7Y8pZbUD0EqfcGj+xBG/2wcf1DnTHymzeYKj5RzCtH2sUTt4Jxn7FVo9OOD7E+9Ywf42LWdQsyFzH+k71e2pfDDfe9x42wpPnpNKKJpgR855z2xs12athQxSzlliSKJ72xYk+5YkknFuyKLRp/pTPyx8CWWEAvFm0oNZDXIq/3LD7b1uMNOQ9ZohY5lJsuWA2NyRMTt+XIgJFn9JAP0wlfB71EmXjnhzDBYGZWBIJCliFogfpO29bHc0N8P8AkM1GizRCJYZTLqMasXUiQnQ9gEDUBZGwBvxvgPBJWAh8QJgUTm8NjC7EPLOWYDxRiBU15OrE+Y+J6NGPwynNZquqGNHCj3bmMq9A27Cz9MVuKc2UyRwzRpE7hJCUVOi+sA92UgEHt9Mcfi0yySaFSQUByqRFcsexdU6RR31YP5B/iRmkYzuenkQO5eaWpFDmgS5OyknpjsmrNAYbfi1xpBnsvHfTkeWSp7MdSk+fCgD98Mmb4zkOHwyNlo8u+dGziGyFc7G5CNgN/NmsKMnFHzCGbMrk43ljVHmYCRnCgizFvpdj3PtQrthSlQYxvoN8S4GscuZlzAIQvJPG8Z6hE24K1uHDMfbcbHCf+Mz4dWTNznTYGqVthdgHeiSN7OGvJ51psonUJrHKdpFKnpOwWiNtJG3174r8CjUIusrG4YxPZvSyeT/5KykfY4xc2m+JuvGmlyF+XL8TmZiczILF22ZdRX7Gu/0xzlfQpmI15qOSX9QRXlI7fM9UN/JxqUPpbLoOYxjFj5j2+uzEge+Oc1m0aGQQvFoVCXfmEDYEgaFANGsL8k60HCF4CfgtwZ4Zs4ToKoEhDqPmZSWIU+wsX7n7YcfW0bTwtlYuU0klMySNR5YO7JX6g2mjYrv4AwPjzv8A0/IRBANb9embp72zk6flAAobHcqNycInAOKrxLi5zk8KJHHCEKF9Q6jp1WwAAALE7Dt7nGyaaMXF8rCnCvR2mJHz8cqzNPHqdpWkDonWS4HTGtKas/S96wN+Iax8RzKvlMwhkUcsxsyqrDvqRrogXuKG3btjSPiNmHThuaaOtQQbEWCNQ1Ajza2Kx544pm0kYmNQqN1aAoHLJ3ZB7orXpJ/TX7819Ei77C+e9KfhSPxE67qsgRAQ0ik04ViSupCCCPO2+C8yZXJTrm+HzM6hmWWFzRMZHja2U+L8jCaM+xiML9UerUt7lG8lPYN5Xse+xx+jhDCzIB9SCb/cWR+9YjTGqJuIZ95CC7Mx3rUboWSAL7AXimz745Z99u2OGY+2KlSI5Wzj8kOmlnItSTIqrW/srNa/Wx5xpmf9PZeaMOYM3FMqqg/CBZVJJsOGVrdSOxNGvqDhI4Rws5/OQRhFHOa5AvQKBNkDetlJ2Bq8aP6g9IJYdcgsAAAY5LOBXU/VHVUP8g/fFbXbDvSE/NR53K1FHFmmi3I/EZMCzv8A+Z0i7ot3wDkzavqaV8xJLpIpmAA7VRokDv0BR43GCefzEikr/wBQzSgdo80HHb6ozoa9739hgHxHLqpULNFLsSWjJ735BA/sPbHYztRC+eATQsaAA2T3ZvYE/wBI76Rthi4R6VnkEUpUAyaTDdFZbN/qIUAVTKSD/awPD+FSSDmKAEG2ptht7e/jt7jDTkI42jDTc1kjbeXWwGxskRUQRG+lQBpBLbk0cSTXSFFN6ylxLjT5fNyELl5nQpbtHrpkoiiHIGkiqUkbffDpkvTOVzjTNPCqSLpRny7GINIV1uwXttqVarcg4RRxKGbNNK8bLdGJVkSNF2Nq5YH8siztvuR5GNN9EJpgleaSN25hlkYWAC/UAoO7AkAA0Nu198SVqJ0actKXGvhJCBryrTkjvGWU2POliPmq6B2vAriHoPIRxhznZlJXUqMEtu9DZdr2G+HuHO5wzqkRiaFiGYvey3ZFAf64QuH5E5qZpZLCM7Ux2CxqTRHitPjxjKXkdWjWPjV0xbfheWiJ1M8q9rrSNXsD59yfGJuNKr8PikEZjH4gmMVtyyunY7E9Q8j38Yq8bzfPlSCDUUBCRjtbN8xFd/v7DBX1c0fJ5cbqVy5jhGkHSWUEsQ1UTqJ/i8VWqsjp3QqZYeCAf+f54spmmA0tR22Ldyv18H6XuPfEELAf8/1xFMwFbnV5uiD9j3/nGrVmadIsO4Zu4Ud9vH7e+PmbrSCLA9z5/wCDEUMoG/f22B/z/wA8WYVEjohdU1tRkcnSn1JA7D7Y6qZ14GuHcOB4ehCMssuaJ5zRkAKqUqo5NEFgb79/phz4LGuRypUusjyMGfmoAvatizo1Bdu/2GBfCeFxS5IIc8zSZYPIYE0aDoax81Hcsu/i6OGrPZNmhKEtRXtrG30KEdwN9j7Yx8knZr40qFfJeuUE95uGJVJBBFyBNKhdKgA7N82q9t++D+alnk51lzEQwCRxBARuBu6EkHv4xlvEYGWfS1MVNjbvtYFDv7VgrDlC0V6TuL1sdRez4IXt9DWOlVJljdtC9JHyzW4HtZ/v7/vj9+NDHbf7b3/Hf+MOnw59OLm8xKZk1RxoCw27kkgb3ew9xtjX19PK1PGIkcCo2EQIANEWBQParFbAb+cadroyeMyz0gVbIOGtWSZwFs6jaLvVFhuKqhhd9UXrDhGjehrQsSG0mlkUkAtfY+xGNK4/Aiyxx7c6LVzyiBRIWAYNVncgN8zXsd/JQeOQLKpeNmYpYsLpArzRawCK7Dff98m6mbRVwDXon1VlY8uqZqQFtbsRLG70SdtJXUCP4w3cfz0E8L9Uehoi50q4d1Cnp3RdN/fsMZB6WzM0eYHJrWapHQMrbiwQew+u1bb40zNZp8wJVMkUctBWjEnSlbEg12Y1YPavpi+SkGFvTOOO+oZczK0huPWB+WJGICgAAb++xIwN4PxiXLScyI7npdTurrYJVl8g19CMXeK5ELMyIeYIxcjqLG3zHbwLqziTM5HmZeoUMkiFmkpKKKim+rsR2NXe3bGkZLM7BKPf6HPjPqLO/wDR4p2zOkzFY0AFyNudZkeq7DbSB37nGVxp/GNm9RcNX/0vD0gNGsLrfuzqD+5DHGPAVt/Y409GS0+FDZsEH64/csj/AJ/z++O2cg9680MSB2O+3v2xLYqRwkfv2rviKc7+O2JmdgRW297dgftiCcWbNfxjkcx7+EcjR8UI6SWhlOkAblQKF1a+e2NCiGaVPz5GDu2pxFl16R4VWkYWAe7Eb+Bhe9J8NQ8RyOdi0kTQus46VbmaDcgQG+urIO/cmrxqMmWs2QCP+eMF6cnTEPNyrICunMAbknRlAAAN9RMhoUL7Yyn1BDFJmtMAaQULIZSDfs3Sh8WRQBsC6vGv/Erj0cEJhI1sd2iD6bA3pqOrSdrodva8YdJnGnleaSmZj9KHgADwB2rEivoT/Y1JDWX3CliwjU6uYU/UwFUiH3qydt8CpuEySZuSCG+igQS5rcC2CqT3a67DfE+VeV9Mr62ZSBGtH6VQArv47nBTgM2VinzDzZx8rIyxmXSpZyxYs2i01LpOkUFNfXAh22aT6Qr+pOFLlJRHHKsp0g8xUZRYPs3sfI7/AEw6fDbKGWCWWTWZWlsSEm3oAjSe1iiNxR8YUvVHEYszJG0KOqdQ1OzM8pL3rYsNydth27eMNfpzMssEGos3TIxVDTdTsK09tIruOxwvK6iDxK5DfxDjs6IYw2i1ZpJCqllUKSSAOm2oCzQHjGY8QzIy+WVAzF3A7OdgNu3bf6fXDf6h45qyk/KIAaPlspIvrdUsAb7aj3xmHEXLPWq62vA8a5dmk3x6LHByyuOWfzWsalPyKfm+moi/tgt6kzSjKJCh6EYAAVsd/wByaqyfOKHDUC2ARrYVsdt/8W+C/A+HrmZooG0nm8wb0erQSuxIo32wm7mgpVBipGdt8fRCzBmVSQgBc/0gmgT7AnbEcbEqD223w4enEUcI4ozd35aoTt8hBPUdjesdIvsb7jG5gKULAffxvhy+HHpVOIyZhZS4EcaldP8AUzd+47BTt5BOEk98aV8FFuXNL1amENKraSwDPe/fSLUnTv2+uI1hyY2f+hp4csyRZlAGjk5qmNispZSCau0NV2NWBscBc5xB2SHlsbEaMQG7hgKJA8YepPUMTa8uhZ5WJTqcLVg92NadroCyQO2M+zkUUGXeOcDTlZCgYE6irbqAxALWDsa3x5vIrWHp8TabsReLylZdV9Stdg+QffDNw3RLly/yhQT7AN9fBv3H8YVBBLNKoSNmLnoTyQP7dgbOD/BshPHDmEaJtAXUXI06SOwa+2oY6UfivssZfJ/Q3fCvh8kkWYnVSw1qnTKUYlFUnYrpI6v1H3FYbOLwZtZtcSzLl1U6YoBGGLWR8zOAFrS3Y0L+xj+E0QThylKcvI7sQau2IBrxSgbeaw0ZsdLO6oQoDBas6ls7nt7UfG+NlFUedyfIzfieXy0UOtBysxKTKwke3dd7ZiP0ajSkgGiBQG2FXjEBhWNy45cnyvuATvsdvHb9saNxbipzWSYwjLGYnqR3DKdJJpXUUT3F9gbvCJDxfXBJBMTByh+YhXUSAexA7gGtxvjz+SO2enxS+NAD0sG/GjQrM2hzHGv62oGif6aBY99lwz8VyPJi5+aRhOwMaL3U9yWsbUP6PH1wpcFYR52B1lQ6WLI24BpW6aqwT23ofXD16xQzEyUqxxxBnlZgCABelFu9z3Nd6xZnQ7EbhT9WbvzlH3P/AJpeGr056Xnly4zWVjDMyupVpdOo6yCy7abAA6WNHz7FU4M1nNE7A5diP/8Aaf3xqHw34gycOXSTqjkmJRV1FwHJr/CaNAnGqr2ZO/QzPlHThXKEKM4hoxPSqP6rAsdIs0PIFY83ZVrC9z5Brc7Y9NcV4vfD5MxC8QuMlWmJVBZrrI3H++PNeWpW77AUP+DwcOXRnDvSxLkkQX1nfyAoN/TfFNT9NvoLxczMofyDvv8A77fxiDUq7dH/AMmr/XvgRbrTWSV4fOX3+guid/7YbvRXoX8dA8rSaNMhQC/ACm/5J/jCk7aq6VrZQEFWe31sk42n016EIy0QkjyMjVu0mXZmvyCxYEkHbsPthIzk0U/SnpgZXMLmJZ4MtKdcUkMA6X0rroEgNekamO/nEPD/AFFmGy8nEJZCINTJlsslDmuTSkmrO57YGcOH/UZRlcq85hIC5uf8xkJsyNy2Y9AetNCrDdqww8Lya5ziA5a6clw38qJQvQ8g2Yjx01V4jRyYmevJnX8p2DyELqJRdRJUNWrTqoHbvhI4fEWIHk98OXxKnZ+IPoYgsTGK27LVWO92cL3BoTehR1MwHkX/AL4CdRZq1ckMGVyzJCrJe0oKUuo2oJvSSAaI7A719sNOV4TLxA/i89HLNBQZYVJCMwJGoRMbTyWs0f7YsLwWNBBDO0cSCN3mvYECj3AtaAY3YOx372ues25MQEck8kYOgLOTyWBsoYV/7bqF6aBuj1WaxPHiJ5KbFP1hFMmaIlQJZuONGDBFPyoAGIXxt73ghGGhePLSHVoAsdQ0s5simog7gEdicLOYhZntY93bpEcZCsWNaYwBXcgUPODWU4NnW0smVlpe3QVPTsT43ux740mviGD0O8eyfL4exPd5Ywe+rpJNV7bDCGVBIN7tZNDtv/fDj6i46MxlFVYzEwcCQhyb0qQdqAHffzgNxfhnJXLWCsrwq5UA9m3DMe1kfpGJ4sRfLsjjh6BCKlSiKPcfyK/jDBwaRUz2V0OGIMhJVG2Ghtxtuw+ntgJwbg+ZzDVDE5092ZekfViRt/tibgio/EIEkKMhlKMa5iNYI2/qBPYj74nG5Wc3UaF2GE1QB28Vv/GGDIcRli4fmMu0ZMczag2neOimpr/oJCgj3AwCSJ4+lrV0JQgGiCDRH7EHD56WSM8E4qxKidiEsnqKhUYAXvROvbyb9sbGXQmjhRKa9SaLrWWAW/YknY4ePhjl9AzJpZhKqJfUAArW1MBvd9h/TvtvjOk7n+//AN42D4X8PV8tEBM0TyhyQraHkqSg6n9SotjSvYtv4OBK/sSr6DHDOIDog/DZaOJCtow1aVJY3pIoOeghT1VvhV9Z5wLnneS1V41V4ZssSo0hgApGwYgnTIp2w+z5xYlEMhVX0B/ypCzBUJ6hTBqBGk6RvqveiMVOHZeTPROuby7RJPGCCwLEDUVZdTi1LLTAdxZwdoVq7M09ONzszEzho40WRVfXQ18tmAkYb6dINmqr74+eo/UceYg5MMjCISlmskllUWrWQLs7V4xxxvIrk5RFBmNZEoKyadGivBlun/prsPOD+e9D5vMf+6lpte6xRrQjXwtV3Hkncm7wKS00t/8AQv6DzUvIyhGV1CHmozlyBHW4IBNFiGNkAkbYa80mbpzlZo9YGoxyxEJZvswo1t81GyD74j+HGSVMt41q5V+o7NSgjuQTYwwTZlSdgCoBLSd1ABIIBF9QI3GNF1ZhLHRW5zKqgrrcr1xLpGtiASVLEWBuK+v0xmXrjgPW8+XBWWBisqgdgQGUnvYKlR7WDjTEz0TlWjZA5A+dCrOvuDs1d6whepcnPlJxNCs0yPGROjuzF11dtR6rQUVu6sjtgz6H47sQuBwRtnsqTQR5VDV2Fgggg9qODnquQR5cwSEqTJoNDusZoG/JINkYK57gOVOYyc6uirmJNPKYAh7BUlR4YaqJ969sUuJ8LGYzTQZp2SaIBYdZ6ZV9wD/+TYffGb9Gq9gDgWXV3zCxyh1fJzmypBBUBt77/LW2G3goWHKtG9KedMDqToXUoKjuCXPgD3N7Y+jhzQifmR6NGUmWIKuzWhBoDcmrP7YMcPy0kfNkVDJVMVSuYwkWO9V1QAUlWDUCN8JO0FqmF/R/RwaPXr6Ea6JDbOffGA5hvzCarqP2qz/pj0Fw2zwmUcx5SFnGsqVc0zdwNw3jat+1YwTjGWMeYnjP/wCOaRO3fS5AJ+/ffGpkvf8AZwBZ33/YD/Lvi3l5ZAOhHFVuWY37H239jiAgVfnEZC7fbAemvRa4NzJM5AQpldpgRGCq6iDqoFukdj32x6WSOXSukgdI1CQW1+bKnT/GPOvofJtNnoI1keFyW5cqgEowRipo7UaI38Y3Cf1xlMuRDmZgJ0VRIAjHqoXuBX1xrGjCd+hB+C3CJSMxOsjRo68taG2oHdiLrUAKBrzjTuG8NTKZcRRA0q/cs3kk+5O5OF74URKcm8kaCJJJW5fQFYqoC6pNzqcsGJJP8Y+et+NCHVk8vI8udzCkKhNrED3kY10ACyN8SvZOW0ZkObNxJRl9DSq0ukuQVVgO+93pv2q/tg1wDgmYyJLSZfmUa5pavY7D677469NenGizmWeFleN41KsdFaGQhnouWchxqI7EOPYjHXH8nweGST8RmZ3zCsQxjSiD3rSF0E79yDt9sZOGUbqauwlmJJtpIlid2IajMYlGxodP/cbfZSStsLF74X+E+mpZXZiWrXTZVtyy2GpivQqli5sg6itHvgr6NVeIrmERpYVMos6F0tGqqBHqAAVy2pzoArpw+cG4DDlxcKLHpTSKjC6aJLMDWpg3TdnfTeLGLSokpqwDxH05zlROUy5elIgy7CPSwayw0ot01HcjyRuMS8f4/lMu5SfMNqTSAkSljHtsW73/APK++GvNZoRqXG52vcgfU72BQs//ANxRiyas7vMcu6GxHINmK+Uk3pqP+Q2vfFaApGNeqM7BnZVTJryw7fmyAlQ10l8u9KnqA1bE4KfEKUw5qPMRhMxlmhSNSHJ3jJU2R238jF/P8Ty8vFMvDksvGY42DPIsZuQrZC9tkDlbc+SPbEHxJ4gY4ctLE2l1nlQOqJpdNN7baWS62r3uzvjuNqhcqdgU52TProGZly8P64Rl25ar5LSJZcd7aQnv7YH8O4e2UzkVh3eCY61iBZiqnUpWu4ZCDt4vE2V+JOejAUygQj5kiijjNedJ0HSfrRw8enOCPDJM0EbISK5jWui9LMI3kJDJJ21DqWtjVUmqQeSsx3NT8ySSSvndmobadTEkb7+a3JwW4flY2yeYkkfNLocaBHHqidtIoO1dLC/NAAit7xP60zgnzhdE0dCAqG1UyqA1tZ1G9i3mrxc9H8GaXL5qYScqNVaNzYqQaRakE0SNSkEg9zW+FZKFJRt2xp/o7MRx8OieZFkUNYjMrHpEm7mNF2NmuokMdIP0zNUof2r64dOAnKx5WMPJNl5MxuJ/wwfUASGWN066+4J7dt7ktOSDfFnzsrmTLzFlDALyEEemJhegoqM9Cvmc+9D3u5n1Zm8nDloIUglDRaEvXa6VtVYEgsWUHwLr61i9wTi41S3xCNl03UZaMLdAVE41HcAgiQXZA22xQ47kc7m1c1oVJhJD0gFiDpLq+kNVGxqJY9j2smxVYlZ/j880zHNFTSsFjWMIqkkeFGruPmYmsRcUy1ZaFYnKLIrKwR5FQtrK2VLEdqJoVh/9XcHabMIJYwkpRiug1zDo2LVtWrSpHc7Yt8Y9PF89k3cxcvU7ctRSAxjtYApaAu77YCbbw0xIdPxmVUmFeW3KCMVXT0i6Vj42Iv37YmyGaUdMMJWOrDEBAST2C9yfJJA8YVeC+mYoefPFmdUjsxlnItaYkhVVCi2CQbIO91WwBTIZTMxFxJOJhQa1j0SO1+96ewqq7DuMa2YcUMZzPfvddj/rhZ+JEJbh87qaeNNSkbFSCCaI3G2xwwEW35lNqNqK6Vrt331b/wBvGIOL5LnwSxGlMkbKPfexf+RxQrDzPmM7KWV+axdK5ZLE6aNivpq3+vnGmH19BmjFy8tMc9p0qoVCkrFTasS3yahqB2PTt5BUfWvDZoeQsqKjiPrIO7HyT9Luj9cUOH8FcwfiXHLiBOmRuxYWQFrqvUANXgkHGd5ps4/LA5wfi7w51xxF3RipEjSi9A0P0hVNLZZSK8Lvh49Q52GB2l1zoZFVI3jb8gqybFtStGBY7lbxkfDcg8ucihkDamlTmarJqwWLXZ+WzZ8Y9AxZOJ1E8cKiXdEKpWnegdNgGh1Xv22xWvojf2C+F8TVIgHzeXkgLaSVbVqLn9RoUd6CKF+nbGUes+H6MyxAYJL+Ymp9Zo7fNZLUbG5v3xp+UhiKNKMlLDNDHp/oUHbeM0Qzi7DMpPbHI4LHm41gzEE9oZHhZpkWRgR89KABrO+kjYncY6rOTSMd/Dnp2IsXv58dz9jiHkkHcGvfGqZHhEXKlgUMxykul0lCmQFgCKZQFKHUd6HvhR4jwPNO7CLLSaAx0qgDdu/V2B/wisY206Nvi1aIPRMjw5gSoqMyfIHPzGj0r7Egnf3oecbZlcvkeIouYMMMxI0kuisykd0a9wVJNjGN8F4fLl543zH5EaHVpZhrc9tIUGySavtQGHfj/wANvx0gzK5zkGRRrECkIzdi/wA3cigbs7Y18bduzHzLFQz8X4pHGDBBOuXayXYQO5XV1HTQ06iTdm+/Y4VeMfg4QMplBLmM3mwry0blmXuRJK1CIMO+2yk0BtgF6641PLG0glkiYTKn5MjoCKPcBt8WPgpk15ucma3lURgO51N1ai253s0ATfYDDUuQHDiMHqPhb5Ws2FWaOEBIsqoSLlK4KnrCsXqzQGn62QMJEnruIqBJwyCd1GkSSSdRA7agI9z7mxf0usbP6mgDZadT2MTmwaIIBIII7EEY85ekoRmJ4o5B0sRqo7n9/riTxigrRr/w+mzByLu0sBczvyOwjFhRpFUSFbUAoo7fUHDXwvKvGiJqMhsmV2PdjZJAIsjVsBtQr2wo/D+NI+HKyxpfNZxYvSWkK9N9qUAD7ecOEGXAIc2zSsNRJJoCyAvhQPYfveOTDJEPG+KRQoXmkMcbUupFOsNY3J3Aoe4xifrLOtl+IZ1YkUJOVapEB2IB1ICaUkgkNV42H1txZspFqiSMtTG2W6Nd+43xlnxsgCZvLkbtJB1satiGABNAb0cI5EPwkv8AGyyG2K5dhTPQbUyimbevfDB8W8my5NdchJSYBQKCMGsXpF9S9iekd6GED0vxp8uuYdFQlkRTrFgrr3FXRB7bj+MaB8SXKcJiQEkM8bGzvux2+2D7oXqzH5YukgHcg42KfN5CZooWky0hKoqCYOQp0qKKmQKzahW1FfbfCF8OeHxZniEUEyB42D2Df9Ox+4wz8IzNZKRGSNx+J/DNrQEuhfRbf4gAN1rcWbx0joq8KXqbhKQl5JBGjyaooctoCnQDo5h0AJqsE13oiycdcEnhThPLnXnsZ2WGEAKUY7ljJpbuSAD/AOIwK4txKZR+GaRpYxIKMtMwsVQar+v373hv9O8HjES6bW8vLI1V1MshVbBBFAC+3ffwKDbQ6RnnDUnhzEbJ0Sq50s/y6hsQSRpO9rt583jSPTXFsvO2uVBli5OuIDYuSCWTURy222ZT/Vd98WpuCRnJTuzSNUa6VMh0ruew+9tve/8AGAPK0yPBqdozExAdjJpqMvS69QWzsSN684nKy8UaSePQO7QJKh08pVdgZV1ltgewvYUSw3P03g4Rns1mM/LGVWPLQWWIU3MzWqg6iaUAFrXvtv3GM99H8MjEeQm020+akhkUm1ZdDMCV7agRs3jxg38RctKkmURM3mUSRzYEg20rqG+nUaP9ROxxomZNLobfiGX/AA2mJo1l6nBevlQamAN9JYdN/XBSbNZSaHWzwvCR8xIqmHa/FjGAejc28udRZGLcwspLEtpsWSoNiz7EEfTB30V6YhnyckkpkISQ1GHKoaqiQtEneu+K3p3HOzRuDEyLGcuv5QAjjkSNOVSknWqFg1sCFJJI6dvfBqKYRCQdqbu3yu7bmqLMtk9j2vA307k41yysqlRFtGgd9K/YFsMMWWUdh3Or9z3O/nERGwRwzOQO/LaaN5mtioBUN4tQSdWkUpIJ/bBfOZyKFOZI6oi7FmNAYCeseGa4S6yyROm6tHpBHv3U96wlQekxmcpz583m5CyCVkMi6Cw33UJuPG+Km1h3FNWLHrficOZzc065lZQiDQGBCjcgqvh6HVe3fe9sN+c9ORy8Eyr6SkqQBksXuy2dQrfUPO1E/fEsHovJNFljyFXmCNmAujdAjcnpPkYf89kAwUBnRQQNC0FK9tJBB2rbasFK7HKVUYN6FieTOh2lkR7A1E7OBQZGJsgEEAEbA0PONQ4TndA1mWH8NbBuVEY0jJII+aybW7JIon67LXqTh6RTZjljSMsyBFGwbVGXOryTYABBGwHkA4RuESEZ6SC25UjSqya3o9LEEjVuVrYm/wB8G2J09NczvrJIJqkLaGUlXiUyK2+xLA/lmrsUVHvibjhzmYVfw7PAvyyLpUyarFUS4UxEWSVIY+MZJw7iEsMZMEjxNqbdGPYAEDSSV03vVY0n4fzs/wCFzDEmTPJK0/tcdaSq9lO7E13s/SlF8gTio6I/qZMxk8ws6LNlXdeWWaQPzdG2rVZ1grp+YXt3Js4pf+s52UJIqMgskRvJCx+txuFs7blT9sNXrHhMcnDRnTqEqtQUMeXu5U9BsDUNzprf27YRvTCLJMqOispNEG/J++DLNNI/LC3wnOZAyrryMzAm2Y5nUe3lQi2L7742T05xaFctGqWgA+SKAlV37dKkX774xj1Hxt+aY1SOMKDECi0dCtYFkk+e+NW+FfD4n4ejGMBi76iCw1G6s796A/jHQtsPkp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2" name="Picture 6" descr="http://www.esacademic.com/pictures/eswiki/50/220px-ImgGaleria-G_2443_2008524_104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1" y="4143380"/>
            <a:ext cx="3643339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es-ES" sz="2800" dirty="0"/>
          </a:p>
          <a:p>
            <a:pPr algn="just">
              <a:buFont typeface="Wingdings" pitchFamily="2" charset="2"/>
              <a:buChar char="ü"/>
            </a:pPr>
            <a:r>
              <a:rPr lang="es-ES" sz="2800" dirty="0" smtClean="0"/>
              <a:t>PRIMER PERÍODO:  de 1810 (Independencia) a 1902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800" dirty="0" smtClean="0"/>
              <a:t>SEGUNDO PERÍODO: de 1948 a 1953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800" dirty="0" smtClean="0"/>
              <a:t>TERCER PERÍODO: de 1953 hasta hoy</a:t>
            </a:r>
          </a:p>
          <a:p>
            <a:pPr algn="just">
              <a:buFont typeface="Wingdings" pitchFamily="2" charset="2"/>
              <a:buChar char="ü"/>
            </a:pPr>
            <a:endParaRPr lang="es-ES" sz="2800" dirty="0"/>
          </a:p>
          <a:p>
            <a:pPr algn="just">
              <a:buFont typeface="Wingdings" pitchFamily="2" charset="2"/>
              <a:buChar char="ü"/>
            </a:pPr>
            <a:endParaRPr lang="es-ES" sz="28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CONFLICTO COLOMBIANO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SUS PERIODOS HISTÓRICOS</a:t>
            </a:r>
            <a:endParaRPr kumimoji="0" lang="es-E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http://2.bp.blogspot.com/-FoCCLdQar2I/UEnyBEWZUWI/AAAAAAAAKp0/T-f-QijnHqw/s1600/tumblr_m9s8afw9Ao1r28jzgo1_500%5B1%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372" y="4071942"/>
            <a:ext cx="35068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st.elespectador.co/files/imagenprincipal/aaaf74c08f875db53c9ec18345bc87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2 Marcador de contenido"/>
          <p:cNvSpPr>
            <a:spLocks noGrp="1"/>
          </p:cNvSpPr>
          <p:nvPr>
            <p:ph idx="1"/>
          </p:nvPr>
        </p:nvSpPr>
        <p:spPr>
          <a:xfrm>
            <a:off x="457200" y="1957390"/>
            <a:ext cx="4471990" cy="41862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Se elevo el nivel cultural de los guerrilleros, se alfabetizaron.</a:t>
            </a:r>
          </a:p>
          <a:p>
            <a:pPr algn="just"/>
            <a:r>
              <a:rPr lang="es-ES" dirty="0" smtClean="0"/>
              <a:t>Los guerrilleros adquirieron una ideología basada en la teoría del Marxismo o socialismo científico.  </a:t>
            </a:r>
          </a:p>
          <a:p>
            <a:pPr algn="just"/>
            <a:r>
              <a:rPr lang="es-ES" dirty="0" smtClean="0"/>
              <a:t>Se transformaron de guerrillas liberales a guerrillas comunistas.</a:t>
            </a:r>
          </a:p>
          <a:p>
            <a:pPr algn="just"/>
            <a:r>
              <a:rPr lang="es-ES" dirty="0" smtClean="0"/>
              <a:t>Se convirtieron en un ejercito.</a:t>
            </a:r>
          </a:p>
          <a:p>
            <a:pPr algn="just"/>
            <a:r>
              <a:rPr lang="es-ES" dirty="0" smtClean="0"/>
              <a:t>Una organización urbana de las FARC dio origen al M-19.</a:t>
            </a:r>
          </a:p>
          <a:p>
            <a:pPr algn="just"/>
            <a:endParaRPr lang="es-ES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00034" y="214290"/>
            <a:ext cx="82153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DE LAS FARC EN LOS 60 Y 70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://1.bp.blogspot.com/-6VVIA6NwlMY/UkygqTSGdoI/AAAAAAAAEQU/j8ZaFqckjeA/s1600/m19,+navarro,+vera+grave,+pati%C3%B1o+y+otros+criminales+hoy+indulta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3929090" cy="2532422"/>
          </a:xfrm>
          <a:prstGeom prst="rect">
            <a:avLst/>
          </a:prstGeom>
          <a:noFill/>
        </p:spPr>
      </p:pic>
      <p:pic>
        <p:nvPicPr>
          <p:cNvPr id="2054" name="Picture 6" descr="http://www.rpp.com.pe/filecdn.php?f=/fotos/actualidad/19052014farc/16.jpg"/>
          <p:cNvPicPr>
            <a:picLocks noChangeAspect="1" noChangeArrowheads="1"/>
          </p:cNvPicPr>
          <p:nvPr/>
        </p:nvPicPr>
        <p:blipFill>
          <a:blip r:embed="rId4"/>
          <a:srcRect b="11429"/>
          <a:stretch>
            <a:fillRect/>
          </a:stretch>
        </p:blipFill>
        <p:spPr bwMode="auto">
          <a:xfrm>
            <a:off x="5072066" y="4143380"/>
            <a:ext cx="3929090" cy="2537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atin typeface="+mn-lt"/>
                <a:cs typeface="Arial" pitchFamily="34" charset="0"/>
              </a:rPr>
              <a:t>SIGLO XIX Y XX</a:t>
            </a:r>
            <a:endParaRPr lang="es-ES" b="1" dirty="0">
              <a:latin typeface="+mn-lt"/>
              <a:cs typeface="Arial" pitchFamily="34" charset="0"/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s-ES" b="1" dirty="0" smtClean="0"/>
              <a:t>GUERRA CIVIL DE LOS MIL DIAS:</a:t>
            </a:r>
          </a:p>
          <a:p>
            <a:pPr algn="just" eaLnBrk="1" hangingPunct="1">
              <a:buNone/>
            </a:pPr>
            <a:r>
              <a:rPr lang="es-ES" dirty="0" smtClean="0"/>
              <a:t>	Enfrentamiento bélico entre liberales y conservadores  entre 1899 y 1902.</a:t>
            </a:r>
          </a:p>
          <a:p>
            <a:pPr algn="just" eaLnBrk="1" hangingPunct="1">
              <a:buNone/>
            </a:pPr>
            <a:r>
              <a:rPr lang="es-ES" dirty="0" smtClean="0"/>
              <a:t>	</a:t>
            </a:r>
            <a:r>
              <a:rPr lang="es-ES" b="1" dirty="0" smtClean="0"/>
              <a:t>Causas:</a:t>
            </a:r>
            <a:r>
              <a:rPr lang="es-ES" dirty="0" smtClean="0"/>
              <a:t> la constitución de 1886 que defendía los privilegios de los terratenientes 8 conservadores) . Fortalecía un régimen presidencialista para reprimir a la prensa y para desterrar a los liberales opositores al gobierno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cronicadelquindio.com/files/noticias/20130831033952.jpg"/>
          <p:cNvPicPr>
            <a:picLocks noChangeAspect="1" noChangeArrowheads="1"/>
          </p:cNvPicPr>
          <p:nvPr/>
        </p:nvPicPr>
        <p:blipFill>
          <a:blip r:embed="rId3"/>
          <a:srcRect t="6818"/>
          <a:stretch>
            <a:fillRect/>
          </a:stretch>
        </p:blipFill>
        <p:spPr bwMode="auto">
          <a:xfrm>
            <a:off x="285720" y="500042"/>
            <a:ext cx="4714908" cy="2928958"/>
          </a:xfrm>
          <a:prstGeom prst="rect">
            <a:avLst/>
          </a:prstGeom>
          <a:noFill/>
        </p:spPr>
      </p:pic>
      <p:pic>
        <p:nvPicPr>
          <p:cNvPr id="69636" name="Picture 4" descr="http://upload.wikimedia.org/wikipedia/commons/7/76/Visperas_batalla_paloneg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500438"/>
            <a:ext cx="4689771" cy="2928958"/>
          </a:xfrm>
          <a:prstGeom prst="rect">
            <a:avLst/>
          </a:prstGeom>
          <a:noFill/>
        </p:spPr>
      </p:pic>
      <p:pic>
        <p:nvPicPr>
          <p:cNvPr id="69638" name="Picture 6" descr="http://www.elbogotano.com/wp-content/uploads/2012/06/guerra_mil_di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00042"/>
            <a:ext cx="2886383" cy="2857520"/>
          </a:xfrm>
          <a:prstGeom prst="rect">
            <a:avLst/>
          </a:prstGeom>
          <a:noFill/>
        </p:spPr>
      </p:pic>
      <p:pic>
        <p:nvPicPr>
          <p:cNvPr id="69640" name="Picture 8" descr="http://4.bp.blogspot.com/_9TK0rUtBlww/TBjt-9fSAJI/AAAAAAAAAAk/FD53MIH7Imc/s320/guerra.jpg"/>
          <p:cNvPicPr>
            <a:picLocks noChangeAspect="1" noChangeArrowheads="1"/>
          </p:cNvPicPr>
          <p:nvPr/>
        </p:nvPicPr>
        <p:blipFill>
          <a:blip r:embed="rId6"/>
          <a:srcRect b="3906"/>
          <a:stretch>
            <a:fillRect/>
          </a:stretch>
        </p:blipFill>
        <p:spPr bwMode="auto">
          <a:xfrm>
            <a:off x="714348" y="3500438"/>
            <a:ext cx="285752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CONSECUENCIAS DE LA GUERRA DE LOS MIL DIAS</a:t>
            </a:r>
            <a:endParaRPr lang="es-ES" b="1" dirty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s-ES" dirty="0" smtClean="0"/>
              <a:t>Después de la guerra, Colombia quedo totalmente devastada en todos los aspectos: la crisis económica de la preguerra se agravó con la separación de Panamá el 3 de noviembre de 1903. Al país le costó proteger el delicado equilibrio de paz durante aproximadamente 45 años .</a:t>
            </a:r>
          </a:p>
          <a:p>
            <a:pPr algn="just" eaLnBrk="1" hangingPunct="1"/>
            <a:r>
              <a:rPr lang="es-ES" dirty="0" smtClean="0"/>
              <a:t>Ganaron los conservadores y se estableció la hegemonía conservadora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/>
              <a:t>ENFRENTAMIENTOS DE LOS CONSERVADORES A LIBERALES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31995"/>
            <a:ext cx="8229600" cy="4525963"/>
          </a:xfrm>
        </p:spPr>
        <p:txBody>
          <a:bodyPr>
            <a:normAutofit lnSpcReduction="10000"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/>
              <a:t>Durante la hegemonía liberal de Olaya Herrera, Eduardo Santo y Alfonso </a:t>
            </a:r>
            <a:r>
              <a:rPr lang="es-ES" dirty="0" err="1" smtClean="0"/>
              <a:t>Pumarejo</a:t>
            </a:r>
            <a:r>
              <a:rPr lang="es-ES" dirty="0" smtClean="0"/>
              <a:t> en sus dos gobiernos, los conservadores rechazaron su plan de gobierno llamado revolución en marcha.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dirty="0" smtClean="0"/>
              <a:t>López empezó a industrializar y modernizar a Colombia.  Luchó por establecer  una reforma agraria y darle la tierra al que la trabaja y rebajar privilegios a la iglesia y a los oligarcas</a:t>
            </a:r>
            <a:endParaRPr lang="es-ES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4 CuadroTexto"/>
          <p:cNvSpPr txBox="1">
            <a:spLocks noChangeArrowheads="1"/>
          </p:cNvSpPr>
          <p:nvPr/>
        </p:nvSpPr>
        <p:spPr bwMode="auto">
          <a:xfrm>
            <a:off x="3500430" y="3143248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Corbel" pitchFamily="34" charset="0"/>
              </a:rPr>
              <a:t>Alfonso López </a:t>
            </a:r>
            <a:r>
              <a:rPr lang="es-ES" dirty="0" err="1" smtClean="0">
                <a:latin typeface="Corbel" pitchFamily="34" charset="0"/>
              </a:rPr>
              <a:t>Pumarejo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3319" name="6 CuadroTexto"/>
          <p:cNvSpPr txBox="1">
            <a:spLocks noChangeArrowheads="1"/>
          </p:cNvSpPr>
          <p:nvPr/>
        </p:nvSpPr>
        <p:spPr bwMode="auto">
          <a:xfrm>
            <a:off x="6429388" y="3143248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orbel" pitchFamily="34" charset="0"/>
              </a:rPr>
              <a:t>Alfonso López </a:t>
            </a:r>
            <a:r>
              <a:rPr lang="es-ES" dirty="0" err="1" smtClean="0">
                <a:latin typeface="Corbel" pitchFamily="34" charset="0"/>
              </a:rPr>
              <a:t>Michelsen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3322" name="9 CuadroTexto"/>
          <p:cNvSpPr txBox="1">
            <a:spLocks noChangeArrowheads="1"/>
          </p:cNvSpPr>
          <p:nvPr/>
        </p:nvSpPr>
        <p:spPr bwMode="auto">
          <a:xfrm>
            <a:off x="714348" y="3143248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orbel" pitchFamily="34" charset="0"/>
              </a:rPr>
              <a:t>Enrique Olaya Herrera</a:t>
            </a:r>
            <a:endParaRPr lang="es-ES" dirty="0">
              <a:latin typeface="Corbel" pitchFamily="34" charset="0"/>
            </a:endParaRPr>
          </a:p>
        </p:txBody>
      </p:sp>
      <p:pic>
        <p:nvPicPr>
          <p:cNvPr id="63490" name="Picture 2" descr="http://www.ecured.cu/images/5/5e/Olayen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2105025" cy="2857500"/>
          </a:xfrm>
          <a:prstGeom prst="rect">
            <a:avLst/>
          </a:prstGeom>
          <a:noFill/>
        </p:spPr>
      </p:pic>
      <p:pic>
        <p:nvPicPr>
          <p:cNvPr id="63492" name="Picture 4" descr="http://mateosociales2010.files.wordpress.com/2010/05/alfonso-lopez-pumarejo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28"/>
            <a:ext cx="2105025" cy="2857500"/>
          </a:xfrm>
          <a:prstGeom prst="rect">
            <a:avLst/>
          </a:prstGeom>
          <a:noFill/>
        </p:spPr>
      </p:pic>
      <p:pic>
        <p:nvPicPr>
          <p:cNvPr id="14" name="13 Imagen" descr="http://revistalentos.files.wordpress.com/2013/01/alfonso_lopez_michelse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28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 descr="http://www.colarte.com/graficas/Fotografos/ArchivoCromos/Arcrzvf1.jpg"/>
          <p:cNvPicPr>
            <a:picLocks noChangeAspect="1" noChangeArrowheads="1"/>
          </p:cNvPicPr>
          <p:nvPr/>
        </p:nvPicPr>
        <p:blipFill>
          <a:blip r:embed="rId6"/>
          <a:srcRect l="6484" t="1609" r="7060" b="7955"/>
          <a:stretch>
            <a:fillRect/>
          </a:stretch>
        </p:blipFill>
        <p:spPr bwMode="auto">
          <a:xfrm>
            <a:off x="3500430" y="3857628"/>
            <a:ext cx="2071702" cy="2857520"/>
          </a:xfrm>
          <a:prstGeom prst="rect">
            <a:avLst/>
          </a:prstGeom>
          <a:noFill/>
        </p:spPr>
      </p:pic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5572132" y="6068817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Corbel" pitchFamily="34" charset="0"/>
              </a:rPr>
              <a:t>Eduardo Santos </a:t>
            </a:r>
            <a:r>
              <a:rPr lang="es-ES" dirty="0" err="1" smtClean="0">
                <a:latin typeface="Corbel" pitchFamily="34" charset="0"/>
              </a:rPr>
              <a:t>Montejo</a:t>
            </a:r>
            <a:endParaRPr lang="es-ES" dirty="0">
              <a:latin typeface="Corbe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/>
              <a:t>CONSERVADORES CONTRA EL LIBERAL ALFONSO LOPEZ PUMAREJO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>
            <a:normAutofit fontScale="92500"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El partido conservador rechazo la invitación del presidente para fiscalizar los actos del gobierno.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En el Congreso criticaban la Ley 200, los contratos petroleros, la compra de armas.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Intentaron dividir a los mandatarios López y Herrera.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dirty="0" smtClean="0"/>
              <a:t>Crearon una organización de extrema derecha (APEN) ( Acción patriótica económica nacional)</a:t>
            </a:r>
            <a:endParaRPr lang="es-ES" dirty="0"/>
          </a:p>
        </p:txBody>
      </p:sp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1440</Words>
  <Application>Microsoft Office PowerPoint</Application>
  <PresentationFormat>Presentación en pantalla (4:3)</PresentationFormat>
  <Paragraphs>156</Paragraphs>
  <Slides>30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HISTORIA DEL CONFLICTO ARMADO EN COLOMBIA</vt:lpstr>
      <vt:lpstr>GENERALIDADES</vt:lpstr>
      <vt:lpstr>Presentación de PowerPoint</vt:lpstr>
      <vt:lpstr>SIGLO XIX Y XX</vt:lpstr>
      <vt:lpstr>Presentación de PowerPoint</vt:lpstr>
      <vt:lpstr>CONSECUENCIAS DE LA GUERRA DE LOS MIL DIAS</vt:lpstr>
      <vt:lpstr>ENFRENTAMIENTOS DE LOS CONSERVADORES A LIBERALES</vt:lpstr>
      <vt:lpstr>Presentación de PowerPoint</vt:lpstr>
      <vt:lpstr>CONSERVADORES CONTRA EL LIBERAL ALFONSO LOPEZ PUMAREJO</vt:lpstr>
      <vt:lpstr>UNIR ( UNION NACIONAL IZQUIERDISTA REVOLUCIONARIA)</vt:lpstr>
      <vt:lpstr>JORGE ELIECER GAITAN</vt:lpstr>
      <vt:lpstr>LA VIOLENCIA BIPARTIDISTA </vt:lpstr>
      <vt:lpstr>LA VIOLENCIA EN SANTANDER </vt:lpstr>
      <vt:lpstr>VIOLENCIA EN TOLIMA</vt:lpstr>
      <vt:lpstr>LAUREANO ELEUTERIO GÓMEZ CASTRO</vt:lpstr>
      <vt:lpstr>GUSTAVO ROJAS PINILLA</vt:lpstr>
      <vt:lpstr>Las guerrillas liberales del Tolima y los llanos orientales </vt:lpstr>
      <vt:lpstr>Presentación de PowerPoint</vt:lpstr>
      <vt:lpstr>EL FRENTE NACIONAL 1958 - 1974</vt:lpstr>
      <vt:lpstr>FRENTE NACIONAL  1958 - 1974</vt:lpstr>
      <vt:lpstr>MARQUETALIA Y REPÚBLICAS INDEPENDIENTES </vt:lpstr>
      <vt:lpstr>OPERACIÓN MARQUETALIA</vt:lpstr>
      <vt:lpstr>OPERACIÓN MARQUETALIA</vt:lpstr>
      <vt:lpstr>OPERACIÓN MARQUETALIA</vt:lpstr>
      <vt:lpstr>CREACION DE LAS FARC EN 1964</vt:lpstr>
      <vt:lpstr>CREACIÓN DE LAS FARC EN 1964</vt:lpstr>
      <vt:lpstr>CREACIÓN DE LAS FARC EN 1964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DEL CONFLICTO ARMADO EN COLOMBIA</dc:title>
  <dc:creator>Adriana.Toro</dc:creator>
  <cp:lastModifiedBy>Luffi</cp:lastModifiedBy>
  <cp:revision>49</cp:revision>
  <dcterms:created xsi:type="dcterms:W3CDTF">2014-09-11T19:26:09Z</dcterms:created>
  <dcterms:modified xsi:type="dcterms:W3CDTF">2014-09-22T02:42:17Z</dcterms:modified>
</cp:coreProperties>
</file>